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E5587-63E7-4588-8961-0A726B5327BE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58386305-255C-4F95-8E66-439146C1BEE0}">
      <dgm:prSet phldrT="[Texto]" custT="1"/>
      <dgm:spPr/>
      <dgm:t>
        <a:bodyPr/>
        <a:lstStyle/>
        <a:p>
          <a:r>
            <a:rPr lang="es-ES" sz="4000" dirty="0" smtClean="0"/>
            <a:t>ABP</a:t>
          </a:r>
          <a:endParaRPr lang="es-ES" sz="4000" dirty="0"/>
        </a:p>
      </dgm:t>
    </dgm:pt>
    <dgm:pt modelId="{BF1533D6-E92E-4861-B24C-7846F16C980F}" type="parTrans" cxnId="{75A93075-148F-4AD7-AF42-367DF808E974}">
      <dgm:prSet/>
      <dgm:spPr/>
      <dgm:t>
        <a:bodyPr/>
        <a:lstStyle/>
        <a:p>
          <a:endParaRPr lang="es-ES"/>
        </a:p>
      </dgm:t>
    </dgm:pt>
    <dgm:pt modelId="{E41A3F38-D646-4444-AD0F-8C1823CAC8A8}" type="sibTrans" cxnId="{75A93075-148F-4AD7-AF42-367DF808E974}">
      <dgm:prSet/>
      <dgm:spPr/>
      <dgm:t>
        <a:bodyPr/>
        <a:lstStyle/>
        <a:p>
          <a:endParaRPr lang="es-ES"/>
        </a:p>
      </dgm:t>
    </dgm:pt>
    <dgm:pt modelId="{D100F34A-BD05-4F59-9695-44572A463109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2000" dirty="0" smtClean="0"/>
            <a:t>TUTOR</a:t>
          </a:r>
          <a:endParaRPr lang="es-ES" sz="2400" dirty="0"/>
        </a:p>
      </dgm:t>
    </dgm:pt>
    <dgm:pt modelId="{C40312F6-D0D2-4C47-B3B4-2181856B9471}" type="parTrans" cxnId="{71304D01-ECDF-49B9-9B7E-8C9EE1F0F44E}">
      <dgm:prSet/>
      <dgm:spPr/>
      <dgm:t>
        <a:bodyPr/>
        <a:lstStyle/>
        <a:p>
          <a:endParaRPr lang="es-ES"/>
        </a:p>
      </dgm:t>
    </dgm:pt>
    <dgm:pt modelId="{0B8A735A-CD9C-4467-B7DB-77C76443D237}" type="sibTrans" cxnId="{71304D01-ECDF-49B9-9B7E-8C9EE1F0F44E}">
      <dgm:prSet/>
      <dgm:spPr/>
      <dgm:t>
        <a:bodyPr/>
        <a:lstStyle/>
        <a:p>
          <a:endParaRPr lang="es-ES"/>
        </a:p>
      </dgm:t>
    </dgm:pt>
    <dgm:pt modelId="{6B4A634B-7533-4C5F-9B80-01A2AED75FCA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PROBLEMA </a:t>
          </a:r>
          <a:endParaRPr lang="es-ES" dirty="0"/>
        </a:p>
      </dgm:t>
    </dgm:pt>
    <dgm:pt modelId="{AA778E9B-CEF7-47FD-8E49-6422E072D194}" type="parTrans" cxnId="{AB54327B-F36B-48E4-9098-BAA169C017BB}">
      <dgm:prSet/>
      <dgm:spPr/>
      <dgm:t>
        <a:bodyPr/>
        <a:lstStyle/>
        <a:p>
          <a:endParaRPr lang="es-ES"/>
        </a:p>
      </dgm:t>
    </dgm:pt>
    <dgm:pt modelId="{437D2222-9C13-4C77-AD1F-CDB0D96DE40D}" type="sibTrans" cxnId="{AB54327B-F36B-48E4-9098-BAA169C017BB}">
      <dgm:prSet/>
      <dgm:spPr/>
      <dgm:t>
        <a:bodyPr/>
        <a:lstStyle/>
        <a:p>
          <a:endParaRPr lang="es-ES"/>
        </a:p>
      </dgm:t>
    </dgm:pt>
    <dgm:pt modelId="{E8505357-4264-4E98-B1E3-B765F3727997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1200" dirty="0" smtClean="0"/>
            <a:t>ESTUDIANTE/GRUPO</a:t>
          </a:r>
          <a:endParaRPr lang="es-ES" sz="1200" dirty="0"/>
        </a:p>
      </dgm:t>
    </dgm:pt>
    <dgm:pt modelId="{A6422A27-55B2-4E4A-A4E1-D487E8D74945}" type="parTrans" cxnId="{24267657-52A9-4F25-A2CB-28324187B5D2}">
      <dgm:prSet/>
      <dgm:spPr/>
      <dgm:t>
        <a:bodyPr/>
        <a:lstStyle/>
        <a:p>
          <a:endParaRPr lang="es-ES"/>
        </a:p>
      </dgm:t>
    </dgm:pt>
    <dgm:pt modelId="{8198F730-BBA4-4E6B-9516-0761D1A67127}" type="sibTrans" cxnId="{24267657-52A9-4F25-A2CB-28324187B5D2}">
      <dgm:prSet/>
      <dgm:spPr/>
      <dgm:t>
        <a:bodyPr/>
        <a:lstStyle/>
        <a:p>
          <a:endParaRPr lang="es-ES"/>
        </a:p>
      </dgm:t>
    </dgm:pt>
    <dgm:pt modelId="{450A86C9-9BE5-4395-8461-43EE7AC30C43}" type="pres">
      <dgm:prSet presAssocID="{BDBE5587-63E7-4588-8961-0A726B5327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051A914-5932-49D2-B046-5169E3C40037}" type="pres">
      <dgm:prSet presAssocID="{BDBE5587-63E7-4588-8961-0A726B5327BE}" presName="radial" presStyleCnt="0">
        <dgm:presLayoutVars>
          <dgm:animLvl val="ctr"/>
        </dgm:presLayoutVars>
      </dgm:prSet>
      <dgm:spPr/>
    </dgm:pt>
    <dgm:pt modelId="{5E1FC570-523F-4D96-9D5F-1503A8B9B582}" type="pres">
      <dgm:prSet presAssocID="{58386305-255C-4F95-8E66-439146C1BEE0}" presName="centerShape" presStyleLbl="vennNode1" presStyleIdx="0" presStyleCnt="4" custScaleX="75924" custScaleY="69050"/>
      <dgm:spPr/>
      <dgm:t>
        <a:bodyPr/>
        <a:lstStyle/>
        <a:p>
          <a:endParaRPr lang="es-ES"/>
        </a:p>
      </dgm:t>
    </dgm:pt>
    <dgm:pt modelId="{EC128C90-5BA4-4C5C-B4F7-953108FFC7CA}" type="pres">
      <dgm:prSet presAssocID="{D100F34A-BD05-4F59-9695-44572A463109}" presName="node" presStyleLbl="vennNode1" presStyleIdx="1" presStyleCnt="4" custRadScaleRad="73737" custRadScaleInc="13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94B1F4-0EF5-400F-A1AA-72B3EBF0A7A3}" type="pres">
      <dgm:prSet presAssocID="{6B4A634B-7533-4C5F-9B80-01A2AED75FCA}" presName="node" presStyleLbl="vennNode1" presStyleIdx="2" presStyleCnt="4" custRadScaleRad="81780" custRadScaleInc="-5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184829-CD08-48F2-AD1F-04E754401887}" type="pres">
      <dgm:prSet presAssocID="{E8505357-4264-4E98-B1E3-B765F3727997}" presName="node" presStyleLbl="vennNode1" presStyleIdx="3" presStyleCnt="4" custRadScaleRad="77206" custRadScaleInc="-12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304D01-ECDF-49B9-9B7E-8C9EE1F0F44E}" srcId="{58386305-255C-4F95-8E66-439146C1BEE0}" destId="{D100F34A-BD05-4F59-9695-44572A463109}" srcOrd="0" destOrd="0" parTransId="{C40312F6-D0D2-4C47-B3B4-2181856B9471}" sibTransId="{0B8A735A-CD9C-4467-B7DB-77C76443D237}"/>
    <dgm:cxn modelId="{75A93075-148F-4AD7-AF42-367DF808E974}" srcId="{BDBE5587-63E7-4588-8961-0A726B5327BE}" destId="{58386305-255C-4F95-8E66-439146C1BEE0}" srcOrd="0" destOrd="0" parTransId="{BF1533D6-E92E-4861-B24C-7846F16C980F}" sibTransId="{E41A3F38-D646-4444-AD0F-8C1823CAC8A8}"/>
    <dgm:cxn modelId="{252C6953-5EE8-4DC4-B9D6-1A2E8FED6D51}" type="presOf" srcId="{BDBE5587-63E7-4588-8961-0A726B5327BE}" destId="{450A86C9-9BE5-4395-8461-43EE7AC30C43}" srcOrd="0" destOrd="0" presId="urn:microsoft.com/office/officeart/2005/8/layout/radial3"/>
    <dgm:cxn modelId="{24267657-52A9-4F25-A2CB-28324187B5D2}" srcId="{58386305-255C-4F95-8E66-439146C1BEE0}" destId="{E8505357-4264-4E98-B1E3-B765F3727997}" srcOrd="2" destOrd="0" parTransId="{A6422A27-55B2-4E4A-A4E1-D487E8D74945}" sibTransId="{8198F730-BBA4-4E6B-9516-0761D1A67127}"/>
    <dgm:cxn modelId="{A7A03150-12B1-4495-82E5-944073EC7528}" type="presOf" srcId="{E8505357-4264-4E98-B1E3-B765F3727997}" destId="{35184829-CD08-48F2-AD1F-04E754401887}" srcOrd="0" destOrd="0" presId="urn:microsoft.com/office/officeart/2005/8/layout/radial3"/>
    <dgm:cxn modelId="{40D4A7B9-F056-4904-9112-2BF4C13B11A7}" type="presOf" srcId="{58386305-255C-4F95-8E66-439146C1BEE0}" destId="{5E1FC570-523F-4D96-9D5F-1503A8B9B582}" srcOrd="0" destOrd="0" presId="urn:microsoft.com/office/officeart/2005/8/layout/radial3"/>
    <dgm:cxn modelId="{81F1AC4D-FE13-468C-9ACC-D45EEF2CF4EA}" type="presOf" srcId="{6B4A634B-7533-4C5F-9B80-01A2AED75FCA}" destId="{C194B1F4-0EF5-400F-A1AA-72B3EBF0A7A3}" srcOrd="0" destOrd="0" presId="urn:microsoft.com/office/officeart/2005/8/layout/radial3"/>
    <dgm:cxn modelId="{90B1B7F8-DDE7-486F-BD6C-E256F18C816C}" type="presOf" srcId="{D100F34A-BD05-4F59-9695-44572A463109}" destId="{EC128C90-5BA4-4C5C-B4F7-953108FFC7CA}" srcOrd="0" destOrd="0" presId="urn:microsoft.com/office/officeart/2005/8/layout/radial3"/>
    <dgm:cxn modelId="{AB54327B-F36B-48E4-9098-BAA169C017BB}" srcId="{58386305-255C-4F95-8E66-439146C1BEE0}" destId="{6B4A634B-7533-4C5F-9B80-01A2AED75FCA}" srcOrd="1" destOrd="0" parTransId="{AA778E9B-CEF7-47FD-8E49-6422E072D194}" sibTransId="{437D2222-9C13-4C77-AD1F-CDB0D96DE40D}"/>
    <dgm:cxn modelId="{B9BE09F1-FE5C-4870-970D-7377D59CB537}" type="presParOf" srcId="{450A86C9-9BE5-4395-8461-43EE7AC30C43}" destId="{A051A914-5932-49D2-B046-5169E3C40037}" srcOrd="0" destOrd="0" presId="urn:microsoft.com/office/officeart/2005/8/layout/radial3"/>
    <dgm:cxn modelId="{A0F954AB-1394-4207-8E9E-15CA71C4B00E}" type="presParOf" srcId="{A051A914-5932-49D2-B046-5169E3C40037}" destId="{5E1FC570-523F-4D96-9D5F-1503A8B9B582}" srcOrd="0" destOrd="0" presId="urn:microsoft.com/office/officeart/2005/8/layout/radial3"/>
    <dgm:cxn modelId="{BF2D6BC8-B2FC-4EE8-9298-38E96E16264C}" type="presParOf" srcId="{A051A914-5932-49D2-B046-5169E3C40037}" destId="{EC128C90-5BA4-4C5C-B4F7-953108FFC7CA}" srcOrd="1" destOrd="0" presId="urn:microsoft.com/office/officeart/2005/8/layout/radial3"/>
    <dgm:cxn modelId="{26C70933-DE58-41D1-9C12-75857EC8C6C1}" type="presParOf" srcId="{A051A914-5932-49D2-B046-5169E3C40037}" destId="{C194B1F4-0EF5-400F-A1AA-72B3EBF0A7A3}" srcOrd="2" destOrd="0" presId="urn:microsoft.com/office/officeart/2005/8/layout/radial3"/>
    <dgm:cxn modelId="{16E4E020-4A65-4A3C-8F23-F6F40215C050}" type="presParOf" srcId="{A051A914-5932-49D2-B046-5169E3C40037}" destId="{35184829-CD08-48F2-AD1F-04E754401887}" srcOrd="3" destOrd="0" presId="urn:microsoft.com/office/officeart/2005/8/layout/radial3"/>
  </dgm:cxnLst>
  <dgm:bg>
    <a:solidFill>
      <a:schemeClr val="accent6">
        <a:lumMod val="40000"/>
        <a:lumOff val="60000"/>
      </a:schemeClr>
    </a:solidFill>
  </dgm:bg>
  <dgm:whole>
    <a:ln>
      <a:solidFill>
        <a:schemeClr val="bg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A645C4-FF70-4362-A551-3BE24719197A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A0D6C797-C921-4A97-9779-39D14677330B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Estrategia de Enseñanza – Aprendizaje </a:t>
          </a:r>
          <a:endParaRPr lang="es-ES" dirty="0"/>
        </a:p>
      </dgm:t>
    </dgm:pt>
    <dgm:pt modelId="{E3EA13D5-4F5D-43C7-BD3E-0C56F4839D86}" type="parTrans" cxnId="{2C41FD5C-6E49-4F42-8D49-29C7B5839FA7}">
      <dgm:prSet/>
      <dgm:spPr/>
      <dgm:t>
        <a:bodyPr/>
        <a:lstStyle/>
        <a:p>
          <a:endParaRPr lang="es-ES"/>
        </a:p>
      </dgm:t>
    </dgm:pt>
    <dgm:pt modelId="{8351B587-6733-4AC2-BA26-0AD4231C0505}" type="sibTrans" cxnId="{2C41FD5C-6E49-4F42-8D49-29C7B5839FA7}">
      <dgm:prSet/>
      <dgm:spPr/>
      <dgm:t>
        <a:bodyPr/>
        <a:lstStyle/>
        <a:p>
          <a:endParaRPr lang="es-ES"/>
        </a:p>
      </dgm:t>
    </dgm:pt>
    <dgm:pt modelId="{61185307-1375-407A-8FC3-2CCE9ACCC647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Basada en diseño de problemas reales </a:t>
          </a:r>
          <a:endParaRPr lang="es-ES" dirty="0"/>
        </a:p>
      </dgm:t>
    </dgm:pt>
    <dgm:pt modelId="{F1721CA3-BB21-43D2-BA60-10AA8D5820B2}" type="parTrans" cxnId="{4259B738-225D-441C-9C27-58BF9CFAEC37}">
      <dgm:prSet/>
      <dgm:spPr/>
      <dgm:t>
        <a:bodyPr/>
        <a:lstStyle/>
        <a:p>
          <a:endParaRPr lang="es-ES"/>
        </a:p>
      </dgm:t>
    </dgm:pt>
    <dgm:pt modelId="{7019D4B4-14DD-4DD7-9326-D93D90F3A71E}" type="sibTrans" cxnId="{4259B738-225D-441C-9C27-58BF9CFAEC37}">
      <dgm:prSet/>
      <dgm:spPr/>
      <dgm:t>
        <a:bodyPr/>
        <a:lstStyle/>
        <a:p>
          <a:endParaRPr lang="es-ES"/>
        </a:p>
      </dgm:t>
    </dgm:pt>
    <dgm:pt modelId="{0F0655BF-B24A-4007-A524-A67C15899107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Método para encontrar soluciones </a:t>
          </a:r>
          <a:endParaRPr lang="es-ES" dirty="0"/>
        </a:p>
      </dgm:t>
    </dgm:pt>
    <dgm:pt modelId="{CAFB13BB-D141-4000-BEF8-8CA8588841E9}" type="parTrans" cxnId="{388CB4D9-8D74-4E32-AC77-13201E06A2A4}">
      <dgm:prSet/>
      <dgm:spPr/>
      <dgm:t>
        <a:bodyPr/>
        <a:lstStyle/>
        <a:p>
          <a:endParaRPr lang="es-ES"/>
        </a:p>
      </dgm:t>
    </dgm:pt>
    <dgm:pt modelId="{52045154-2D86-4EA3-9750-ED562EF60C92}" type="sibTrans" cxnId="{388CB4D9-8D74-4E32-AC77-13201E06A2A4}">
      <dgm:prSet/>
      <dgm:spPr/>
      <dgm:t>
        <a:bodyPr/>
        <a:lstStyle/>
        <a:p>
          <a:endParaRPr lang="es-ES"/>
        </a:p>
      </dgm:t>
    </dgm:pt>
    <dgm:pt modelId="{7A3560AD-6EC0-4E73-801C-44095248C76E}" type="pres">
      <dgm:prSet presAssocID="{7FA645C4-FF70-4362-A551-3BE24719197A}" presName="Name0" presStyleCnt="0">
        <dgm:presLayoutVars>
          <dgm:dir/>
          <dgm:resizeHandles val="exact"/>
        </dgm:presLayoutVars>
      </dgm:prSet>
      <dgm:spPr/>
    </dgm:pt>
    <dgm:pt modelId="{2B16A460-B142-4F91-B893-8027F5211FD3}" type="pres">
      <dgm:prSet presAssocID="{A0D6C797-C921-4A97-9779-39D14677330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601EF1-9DF8-4AE6-A0A0-07B6CDE43FE1}" type="pres">
      <dgm:prSet presAssocID="{8351B587-6733-4AC2-BA26-0AD4231C0505}" presName="sibTrans" presStyleLbl="sibTrans2D1" presStyleIdx="0" presStyleCnt="2"/>
      <dgm:spPr/>
      <dgm:t>
        <a:bodyPr/>
        <a:lstStyle/>
        <a:p>
          <a:endParaRPr lang="es-ES"/>
        </a:p>
      </dgm:t>
    </dgm:pt>
    <dgm:pt modelId="{7B795A03-E5CF-4EBB-9B00-AF1D99AC0973}" type="pres">
      <dgm:prSet presAssocID="{8351B587-6733-4AC2-BA26-0AD4231C0505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32F4F29C-B11B-4C8B-A848-C1F642E93E48}" type="pres">
      <dgm:prSet presAssocID="{61185307-1375-407A-8FC3-2CCE9ACCC6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74FFF4-61DA-462A-BF98-D833028BDFAE}" type="pres">
      <dgm:prSet presAssocID="{7019D4B4-14DD-4DD7-9326-D93D90F3A71E}" presName="sibTrans" presStyleLbl="sibTrans2D1" presStyleIdx="1" presStyleCnt="2"/>
      <dgm:spPr/>
      <dgm:t>
        <a:bodyPr/>
        <a:lstStyle/>
        <a:p>
          <a:endParaRPr lang="es-ES"/>
        </a:p>
      </dgm:t>
    </dgm:pt>
    <dgm:pt modelId="{9BDBEE34-F2AE-45D0-91C3-AD14174210EC}" type="pres">
      <dgm:prSet presAssocID="{7019D4B4-14DD-4DD7-9326-D93D90F3A71E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D4F8885C-EF5F-4D60-9908-751B27AE3884}" type="pres">
      <dgm:prSet presAssocID="{0F0655BF-B24A-4007-A524-A67C158991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CFA215-8064-477F-AA00-D11529023CD8}" type="presOf" srcId="{0F0655BF-B24A-4007-A524-A67C15899107}" destId="{D4F8885C-EF5F-4D60-9908-751B27AE3884}" srcOrd="0" destOrd="0" presId="urn:microsoft.com/office/officeart/2005/8/layout/process1"/>
    <dgm:cxn modelId="{F0DC7472-5E22-40ED-9611-BCBD2468682A}" type="presOf" srcId="{61185307-1375-407A-8FC3-2CCE9ACCC647}" destId="{32F4F29C-B11B-4C8B-A848-C1F642E93E48}" srcOrd="0" destOrd="0" presId="urn:microsoft.com/office/officeart/2005/8/layout/process1"/>
    <dgm:cxn modelId="{F53B00DF-4BC6-4B7B-8EB8-2C0512590338}" type="presOf" srcId="{7019D4B4-14DD-4DD7-9326-D93D90F3A71E}" destId="{9BDBEE34-F2AE-45D0-91C3-AD14174210EC}" srcOrd="1" destOrd="0" presId="urn:microsoft.com/office/officeart/2005/8/layout/process1"/>
    <dgm:cxn modelId="{2C41FD5C-6E49-4F42-8D49-29C7B5839FA7}" srcId="{7FA645C4-FF70-4362-A551-3BE24719197A}" destId="{A0D6C797-C921-4A97-9779-39D14677330B}" srcOrd="0" destOrd="0" parTransId="{E3EA13D5-4F5D-43C7-BD3E-0C56F4839D86}" sibTransId="{8351B587-6733-4AC2-BA26-0AD4231C0505}"/>
    <dgm:cxn modelId="{388CB4D9-8D74-4E32-AC77-13201E06A2A4}" srcId="{7FA645C4-FF70-4362-A551-3BE24719197A}" destId="{0F0655BF-B24A-4007-A524-A67C15899107}" srcOrd="2" destOrd="0" parTransId="{CAFB13BB-D141-4000-BEF8-8CA8588841E9}" sibTransId="{52045154-2D86-4EA3-9750-ED562EF60C92}"/>
    <dgm:cxn modelId="{379FF07D-A3C1-4E3F-9561-B2BE820A6A7E}" type="presOf" srcId="{8351B587-6733-4AC2-BA26-0AD4231C0505}" destId="{AF601EF1-9DF8-4AE6-A0A0-07B6CDE43FE1}" srcOrd="0" destOrd="0" presId="urn:microsoft.com/office/officeart/2005/8/layout/process1"/>
    <dgm:cxn modelId="{5D1E9428-69BC-480A-97C5-070308D5EC24}" type="presOf" srcId="{7FA645C4-FF70-4362-A551-3BE24719197A}" destId="{7A3560AD-6EC0-4E73-801C-44095248C76E}" srcOrd="0" destOrd="0" presId="urn:microsoft.com/office/officeart/2005/8/layout/process1"/>
    <dgm:cxn modelId="{3DA1C967-1C7C-4209-B624-B113DBEF10A2}" type="presOf" srcId="{7019D4B4-14DD-4DD7-9326-D93D90F3A71E}" destId="{7374FFF4-61DA-462A-BF98-D833028BDFAE}" srcOrd="0" destOrd="0" presId="urn:microsoft.com/office/officeart/2005/8/layout/process1"/>
    <dgm:cxn modelId="{4259B738-225D-441C-9C27-58BF9CFAEC37}" srcId="{7FA645C4-FF70-4362-A551-3BE24719197A}" destId="{61185307-1375-407A-8FC3-2CCE9ACCC647}" srcOrd="1" destOrd="0" parTransId="{F1721CA3-BB21-43D2-BA60-10AA8D5820B2}" sibTransId="{7019D4B4-14DD-4DD7-9326-D93D90F3A71E}"/>
    <dgm:cxn modelId="{8A6D1997-5873-4AF3-9228-9F57435D0A0A}" type="presOf" srcId="{8351B587-6733-4AC2-BA26-0AD4231C0505}" destId="{7B795A03-E5CF-4EBB-9B00-AF1D99AC0973}" srcOrd="1" destOrd="0" presId="urn:microsoft.com/office/officeart/2005/8/layout/process1"/>
    <dgm:cxn modelId="{5A0874B7-A68E-467F-9CDC-DAA6DA9D0769}" type="presOf" srcId="{A0D6C797-C921-4A97-9779-39D14677330B}" destId="{2B16A460-B142-4F91-B893-8027F5211FD3}" srcOrd="0" destOrd="0" presId="urn:microsoft.com/office/officeart/2005/8/layout/process1"/>
    <dgm:cxn modelId="{4E171999-056B-4E37-8139-6755D3E9BF4C}" type="presParOf" srcId="{7A3560AD-6EC0-4E73-801C-44095248C76E}" destId="{2B16A460-B142-4F91-B893-8027F5211FD3}" srcOrd="0" destOrd="0" presId="urn:microsoft.com/office/officeart/2005/8/layout/process1"/>
    <dgm:cxn modelId="{4345E2D4-6954-40FF-BB2B-289C3C85F85B}" type="presParOf" srcId="{7A3560AD-6EC0-4E73-801C-44095248C76E}" destId="{AF601EF1-9DF8-4AE6-A0A0-07B6CDE43FE1}" srcOrd="1" destOrd="0" presId="urn:microsoft.com/office/officeart/2005/8/layout/process1"/>
    <dgm:cxn modelId="{32865E82-79A0-40BC-A1BC-18988B250980}" type="presParOf" srcId="{AF601EF1-9DF8-4AE6-A0A0-07B6CDE43FE1}" destId="{7B795A03-E5CF-4EBB-9B00-AF1D99AC0973}" srcOrd="0" destOrd="0" presId="urn:microsoft.com/office/officeart/2005/8/layout/process1"/>
    <dgm:cxn modelId="{84BEEEA7-F6FA-4581-8785-AFFC44BAECFA}" type="presParOf" srcId="{7A3560AD-6EC0-4E73-801C-44095248C76E}" destId="{32F4F29C-B11B-4C8B-A848-C1F642E93E48}" srcOrd="2" destOrd="0" presId="urn:microsoft.com/office/officeart/2005/8/layout/process1"/>
    <dgm:cxn modelId="{67B4558F-7F6E-4669-A0E6-B3A07F19B2FB}" type="presParOf" srcId="{7A3560AD-6EC0-4E73-801C-44095248C76E}" destId="{7374FFF4-61DA-462A-BF98-D833028BDFAE}" srcOrd="3" destOrd="0" presId="urn:microsoft.com/office/officeart/2005/8/layout/process1"/>
    <dgm:cxn modelId="{7582FDD5-73E5-4668-945A-E6C74152695E}" type="presParOf" srcId="{7374FFF4-61DA-462A-BF98-D833028BDFAE}" destId="{9BDBEE34-F2AE-45D0-91C3-AD14174210EC}" srcOrd="0" destOrd="0" presId="urn:microsoft.com/office/officeart/2005/8/layout/process1"/>
    <dgm:cxn modelId="{D848D165-A4B8-4EDD-9A12-79ED74CAC753}" type="presParOf" srcId="{7A3560AD-6EC0-4E73-801C-44095248C76E}" destId="{D4F8885C-EF5F-4D60-9908-751B27AE3884}" srcOrd="4" destOrd="0" presId="urn:microsoft.com/office/officeart/2005/8/layout/process1"/>
  </dgm:cxnLst>
  <dgm:bg>
    <a:solidFill>
      <a:schemeClr val="bg1"/>
    </a:solidFill>
    <a:effectLst>
      <a:glow rad="101600">
        <a:schemeClr val="accent5">
          <a:satMod val="175000"/>
          <a:alpha val="40000"/>
        </a:schemeClr>
      </a:glo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69760D-84B4-402F-88C5-1583FF2F480C}" type="doc">
      <dgm:prSet loTypeId="urn:microsoft.com/office/officeart/2005/8/layout/cycle2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0C9FBCA-128F-4DF3-83CC-0FADCE1B3796}">
      <dgm:prSet phldrT="[Texto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s-ES" sz="1400" smtClean="0">
              <a:latin typeface="Berlin Sans FB" panose="020E0602020502020306" pitchFamily="34" charset="0"/>
            </a:rPr>
            <a:t>1. Aclarar  conceptos </a:t>
          </a:r>
          <a:endParaRPr lang="es-ES" sz="1400" dirty="0">
            <a:latin typeface="Berlin Sans FB" panose="020E0602020502020306" pitchFamily="34" charset="0"/>
          </a:endParaRPr>
        </a:p>
      </dgm:t>
    </dgm:pt>
    <dgm:pt modelId="{00D5875E-9E24-41F9-A082-1BFC20BC3105}" type="parTrans" cxnId="{DC6D824B-8AF4-4015-9BB9-5A0ACE75B8EE}">
      <dgm:prSet/>
      <dgm:spPr/>
      <dgm:t>
        <a:bodyPr/>
        <a:lstStyle/>
        <a:p>
          <a:endParaRPr lang="es-ES" sz="240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39EE3BF5-FA63-48C4-9834-7F447B00A679}" type="sibTrans" cxnId="{DC6D824B-8AF4-4015-9BB9-5A0ACE75B8EE}">
      <dgm:prSet custT="1"/>
      <dgm:spPr/>
      <dgm:t>
        <a:bodyPr/>
        <a:lstStyle/>
        <a:p>
          <a:endParaRPr lang="es-ES" sz="105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878C53E0-B768-4C27-A076-2E494B910F5B}">
      <dgm:prSet phldrT="[Texto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s-ES" sz="1400" smtClean="0">
              <a:latin typeface="Berlin Sans FB" panose="020E0602020502020306" pitchFamily="34" charset="0"/>
            </a:rPr>
            <a:t>2. Definir problema</a:t>
          </a:r>
          <a:endParaRPr lang="es-ES" sz="1400" dirty="0">
            <a:latin typeface="Berlin Sans FB" panose="020E0602020502020306" pitchFamily="34" charset="0"/>
          </a:endParaRPr>
        </a:p>
      </dgm:t>
    </dgm:pt>
    <dgm:pt modelId="{75360F61-9580-4A69-9E50-4310CDF23E93}" type="parTrans" cxnId="{75094BFE-40C6-424C-80BF-A5E6AFAD6E3F}">
      <dgm:prSet/>
      <dgm:spPr/>
      <dgm:t>
        <a:bodyPr/>
        <a:lstStyle/>
        <a:p>
          <a:endParaRPr lang="es-ES" sz="240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82AAF104-3DE2-4B97-8013-057098133AF1}" type="sibTrans" cxnId="{75094BFE-40C6-424C-80BF-A5E6AFAD6E3F}">
      <dgm:prSet custT="1"/>
      <dgm:spPr/>
      <dgm:t>
        <a:bodyPr/>
        <a:lstStyle/>
        <a:p>
          <a:endParaRPr lang="es-ES" sz="105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CB1C9EFF-765A-4DED-821A-3C0ADF0B09DD}">
      <dgm:prSet phldrT="[Texto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s-ES" sz="1400" smtClean="0">
              <a:latin typeface="Berlin Sans FB" panose="020E0602020502020306" pitchFamily="34" charset="0"/>
            </a:rPr>
            <a:t>3. Analizar problema</a:t>
          </a:r>
          <a:endParaRPr lang="es-ES" sz="1400" dirty="0">
            <a:latin typeface="Berlin Sans FB" panose="020E0602020502020306" pitchFamily="34" charset="0"/>
          </a:endParaRPr>
        </a:p>
      </dgm:t>
    </dgm:pt>
    <dgm:pt modelId="{DE9F166F-09B4-478B-9289-2C6214DC14A9}" type="parTrans" cxnId="{C5B585EA-8CEF-42CD-9C9D-D513792BDF5C}">
      <dgm:prSet/>
      <dgm:spPr/>
      <dgm:t>
        <a:bodyPr/>
        <a:lstStyle/>
        <a:p>
          <a:endParaRPr lang="es-ES" sz="240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0B71A16D-293F-4668-90D5-8C985972E93A}" type="sibTrans" cxnId="{C5B585EA-8CEF-42CD-9C9D-D513792BDF5C}">
      <dgm:prSet custT="1"/>
      <dgm:spPr/>
      <dgm:t>
        <a:bodyPr/>
        <a:lstStyle/>
        <a:p>
          <a:endParaRPr lang="es-ES" sz="105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9B20338F-3588-41CF-A751-CDE3BB8747C3}">
      <dgm:prSet phldrT="[Texto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s-ES" sz="1400" dirty="0" smtClean="0">
              <a:latin typeface="Berlin Sans FB" panose="020E0602020502020306" pitchFamily="34" charset="0"/>
            </a:rPr>
            <a:t>4. </a:t>
          </a:r>
          <a:r>
            <a:rPr lang="es-ES" sz="1400" dirty="0" smtClean="0">
              <a:latin typeface="Berlin Sans FB" panose="020E0602020502020306" pitchFamily="34" charset="0"/>
            </a:rPr>
            <a:t>Clasificación  </a:t>
          </a:r>
          <a:r>
            <a:rPr lang="es-ES" sz="1400" dirty="0" smtClean="0">
              <a:latin typeface="Berlin Sans FB" panose="020E0602020502020306" pitchFamily="34" charset="0"/>
            </a:rPr>
            <a:t>de aportes </a:t>
          </a:r>
          <a:endParaRPr lang="es-ES" sz="1400" dirty="0">
            <a:latin typeface="Berlin Sans FB" panose="020E0602020502020306" pitchFamily="34" charset="0"/>
          </a:endParaRPr>
        </a:p>
      </dgm:t>
    </dgm:pt>
    <dgm:pt modelId="{9F7A8F54-1B77-4E24-9A2B-02FC76604E94}" type="parTrans" cxnId="{DA93AAF2-47BA-450F-B72A-FF193B3272BC}">
      <dgm:prSet/>
      <dgm:spPr/>
      <dgm:t>
        <a:bodyPr/>
        <a:lstStyle/>
        <a:p>
          <a:endParaRPr lang="es-ES" sz="240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CD09997A-0673-47B6-8EBE-4274267567E4}" type="sibTrans" cxnId="{DA93AAF2-47BA-450F-B72A-FF193B3272BC}">
      <dgm:prSet custT="1"/>
      <dgm:spPr/>
      <dgm:t>
        <a:bodyPr/>
        <a:lstStyle/>
        <a:p>
          <a:endParaRPr lang="es-ES" sz="105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973AED0E-1704-4646-A866-2E2B8DB3E84D}">
      <dgm:prSet phldrT="[Texto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s-ES" sz="1400" dirty="0" smtClean="0">
              <a:latin typeface="Berlin Sans FB" panose="020E0602020502020306" pitchFamily="34" charset="0"/>
            </a:rPr>
            <a:t>5. Definir metas de aprendizaje </a:t>
          </a:r>
          <a:endParaRPr lang="es-ES" sz="1400" dirty="0">
            <a:latin typeface="Berlin Sans FB" panose="020E0602020502020306" pitchFamily="34" charset="0"/>
          </a:endParaRPr>
        </a:p>
      </dgm:t>
    </dgm:pt>
    <dgm:pt modelId="{ECB9B982-44B3-4666-9F30-1BE9800C8AEC}" type="parTrans" cxnId="{13C23E69-7891-497C-8A63-DC694A2E97FE}">
      <dgm:prSet/>
      <dgm:spPr/>
      <dgm:t>
        <a:bodyPr/>
        <a:lstStyle/>
        <a:p>
          <a:endParaRPr lang="es-ES" sz="240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C669CD5E-6494-4ACF-9617-93F3960DB3C8}" type="sibTrans" cxnId="{13C23E69-7891-497C-8A63-DC694A2E97FE}">
      <dgm:prSet custT="1"/>
      <dgm:spPr/>
      <dgm:t>
        <a:bodyPr/>
        <a:lstStyle/>
        <a:p>
          <a:endParaRPr lang="es-ES" sz="105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BA0F9A1F-97AA-4793-BBA2-A2E059AF8E9B}">
      <dgm:prSet phldrT="[Texto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s-ES" sz="1400" smtClean="0">
              <a:latin typeface="Berlin Sans FB" panose="020E0602020502020306" pitchFamily="34" charset="0"/>
            </a:rPr>
            <a:t>6. Autoestudio</a:t>
          </a:r>
          <a:endParaRPr lang="es-ES" sz="1400" dirty="0">
            <a:latin typeface="Berlin Sans FB" panose="020E0602020502020306" pitchFamily="34" charset="0"/>
          </a:endParaRPr>
        </a:p>
      </dgm:t>
    </dgm:pt>
    <dgm:pt modelId="{BC43995A-773C-48CC-BA1C-B6FD3957D89D}" type="parTrans" cxnId="{A544E655-E888-476B-9266-32E6B6B8F393}">
      <dgm:prSet/>
      <dgm:spPr/>
      <dgm:t>
        <a:bodyPr/>
        <a:lstStyle/>
        <a:p>
          <a:endParaRPr lang="es-ES" sz="240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82AA01FC-DA95-4C9C-969B-9F6549676421}" type="sibTrans" cxnId="{A544E655-E888-476B-9266-32E6B6B8F393}">
      <dgm:prSet custT="1"/>
      <dgm:spPr/>
      <dgm:t>
        <a:bodyPr/>
        <a:lstStyle/>
        <a:p>
          <a:endParaRPr lang="es-ES" sz="105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1BEF23DE-5333-4FD3-BB4D-D453CFF23715}">
      <dgm:prSet phldrT="[Texto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s-ES" sz="1400" smtClean="0">
              <a:latin typeface="Berlin Sans FB" panose="020E0602020502020306" pitchFamily="34" charset="0"/>
            </a:rPr>
            <a:t>7.</a:t>
          </a:r>
        </a:p>
        <a:p>
          <a:r>
            <a:rPr lang="es-ES" sz="1400" smtClean="0">
              <a:latin typeface="Berlin Sans FB" panose="020E0602020502020306" pitchFamily="34" charset="0"/>
            </a:rPr>
            <a:t>Conclusiones</a:t>
          </a:r>
          <a:endParaRPr lang="es-ES" sz="1400" dirty="0">
            <a:latin typeface="Berlin Sans FB" panose="020E0602020502020306" pitchFamily="34" charset="0"/>
          </a:endParaRPr>
        </a:p>
      </dgm:t>
    </dgm:pt>
    <dgm:pt modelId="{CD5ADAEF-F8A3-4713-9EE5-5807057FE181}" type="parTrans" cxnId="{64132543-9689-484A-97B9-676CE6C49C22}">
      <dgm:prSet/>
      <dgm:spPr/>
      <dgm:t>
        <a:bodyPr/>
        <a:lstStyle/>
        <a:p>
          <a:endParaRPr lang="es-ES" sz="240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89C723D1-72DF-4D69-B363-58F96AF8FB2B}" type="sibTrans" cxnId="{64132543-9689-484A-97B9-676CE6C49C22}">
      <dgm:prSet custT="1"/>
      <dgm:spPr/>
      <dgm:t>
        <a:bodyPr/>
        <a:lstStyle/>
        <a:p>
          <a:endParaRPr lang="es-ES" sz="105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C8CB4B17-59B8-4808-8096-0A2FDAC31082}" type="pres">
      <dgm:prSet presAssocID="{9669760D-84B4-402F-88C5-1583FF2F48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007BF08-05D6-40FA-86D6-EC614D31588D}" type="pres">
      <dgm:prSet presAssocID="{20C9FBCA-128F-4DF3-83CC-0FADCE1B379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20E27A-A16E-4838-A89F-C3C898491C03}" type="pres">
      <dgm:prSet presAssocID="{39EE3BF5-FA63-48C4-9834-7F447B00A679}" presName="sibTrans" presStyleLbl="sibTrans2D1" presStyleIdx="0" presStyleCnt="7"/>
      <dgm:spPr/>
      <dgm:t>
        <a:bodyPr/>
        <a:lstStyle/>
        <a:p>
          <a:endParaRPr lang="es-ES"/>
        </a:p>
      </dgm:t>
    </dgm:pt>
    <dgm:pt modelId="{F8E2A235-2DEE-42DE-A79F-8EE6D860AB54}" type="pres">
      <dgm:prSet presAssocID="{39EE3BF5-FA63-48C4-9834-7F447B00A679}" presName="connectorText" presStyleLbl="sibTrans2D1" presStyleIdx="0" presStyleCnt="7"/>
      <dgm:spPr/>
      <dgm:t>
        <a:bodyPr/>
        <a:lstStyle/>
        <a:p>
          <a:endParaRPr lang="es-ES"/>
        </a:p>
      </dgm:t>
    </dgm:pt>
    <dgm:pt modelId="{9A08329E-AD1D-4A28-BBAD-0E546AA8D95B}" type="pres">
      <dgm:prSet presAssocID="{878C53E0-B768-4C27-A076-2E494B910F5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65B5D9-520B-4E3D-8A7F-AD030F9B090C}" type="pres">
      <dgm:prSet presAssocID="{82AAF104-3DE2-4B97-8013-057098133AF1}" presName="sibTrans" presStyleLbl="sibTrans2D1" presStyleIdx="1" presStyleCnt="7"/>
      <dgm:spPr/>
      <dgm:t>
        <a:bodyPr/>
        <a:lstStyle/>
        <a:p>
          <a:endParaRPr lang="es-ES"/>
        </a:p>
      </dgm:t>
    </dgm:pt>
    <dgm:pt modelId="{2115ED92-8613-49DC-BECD-A3DCA1BECE80}" type="pres">
      <dgm:prSet presAssocID="{82AAF104-3DE2-4B97-8013-057098133AF1}" presName="connectorText" presStyleLbl="sibTrans2D1" presStyleIdx="1" presStyleCnt="7"/>
      <dgm:spPr/>
      <dgm:t>
        <a:bodyPr/>
        <a:lstStyle/>
        <a:p>
          <a:endParaRPr lang="es-ES"/>
        </a:p>
      </dgm:t>
    </dgm:pt>
    <dgm:pt modelId="{C1C6E1F6-8C48-428C-89BD-B70C0C236B84}" type="pres">
      <dgm:prSet presAssocID="{CB1C9EFF-765A-4DED-821A-3C0ADF0B09D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731CB1-BA02-422D-ADB5-905F0FD5144A}" type="pres">
      <dgm:prSet presAssocID="{0B71A16D-293F-4668-90D5-8C985972E93A}" presName="sibTrans" presStyleLbl="sibTrans2D1" presStyleIdx="2" presStyleCnt="7"/>
      <dgm:spPr/>
      <dgm:t>
        <a:bodyPr/>
        <a:lstStyle/>
        <a:p>
          <a:endParaRPr lang="es-ES"/>
        </a:p>
      </dgm:t>
    </dgm:pt>
    <dgm:pt modelId="{77DEB62D-C716-406E-A2F8-46FF163B5BC0}" type="pres">
      <dgm:prSet presAssocID="{0B71A16D-293F-4668-90D5-8C985972E93A}" presName="connectorText" presStyleLbl="sibTrans2D1" presStyleIdx="2" presStyleCnt="7"/>
      <dgm:spPr/>
      <dgm:t>
        <a:bodyPr/>
        <a:lstStyle/>
        <a:p>
          <a:endParaRPr lang="es-ES"/>
        </a:p>
      </dgm:t>
    </dgm:pt>
    <dgm:pt modelId="{42C4201A-D7F2-4A17-B59F-EF50890ED786}" type="pres">
      <dgm:prSet presAssocID="{9B20338F-3588-41CF-A751-CDE3BB8747C3}" presName="node" presStyleLbl="node1" presStyleIdx="3" presStyleCnt="7" custScaleX="108139" custScaleY="1189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A80910-2998-4E40-A7A0-F6E75D63BDCD}" type="pres">
      <dgm:prSet presAssocID="{CD09997A-0673-47B6-8EBE-4274267567E4}" presName="sibTrans" presStyleLbl="sibTrans2D1" presStyleIdx="3" presStyleCnt="7"/>
      <dgm:spPr/>
      <dgm:t>
        <a:bodyPr/>
        <a:lstStyle/>
        <a:p>
          <a:endParaRPr lang="es-ES"/>
        </a:p>
      </dgm:t>
    </dgm:pt>
    <dgm:pt modelId="{24F46990-4AE0-4CF4-9EBF-3CC24B78672E}" type="pres">
      <dgm:prSet presAssocID="{CD09997A-0673-47B6-8EBE-4274267567E4}" presName="connectorText" presStyleLbl="sibTrans2D1" presStyleIdx="3" presStyleCnt="7"/>
      <dgm:spPr/>
      <dgm:t>
        <a:bodyPr/>
        <a:lstStyle/>
        <a:p>
          <a:endParaRPr lang="es-ES"/>
        </a:p>
      </dgm:t>
    </dgm:pt>
    <dgm:pt modelId="{444A8232-78FB-4CF8-9AA8-FFED5E523ADF}" type="pres">
      <dgm:prSet presAssocID="{973AED0E-1704-4646-A866-2E2B8DB3E84D}" presName="node" presStyleLbl="node1" presStyleIdx="4" presStyleCnt="7" custScaleX="117990" custScaleY="1116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5E2E1E-3A7F-46E8-9250-65BAC0706D54}" type="pres">
      <dgm:prSet presAssocID="{C669CD5E-6494-4ACF-9617-93F3960DB3C8}" presName="sibTrans" presStyleLbl="sibTrans2D1" presStyleIdx="4" presStyleCnt="7"/>
      <dgm:spPr/>
      <dgm:t>
        <a:bodyPr/>
        <a:lstStyle/>
        <a:p>
          <a:endParaRPr lang="es-ES"/>
        </a:p>
      </dgm:t>
    </dgm:pt>
    <dgm:pt modelId="{7EA62C31-27BF-4E7C-BC93-816F44C0AEF1}" type="pres">
      <dgm:prSet presAssocID="{C669CD5E-6494-4ACF-9617-93F3960DB3C8}" presName="connectorText" presStyleLbl="sibTrans2D1" presStyleIdx="4" presStyleCnt="7"/>
      <dgm:spPr/>
      <dgm:t>
        <a:bodyPr/>
        <a:lstStyle/>
        <a:p>
          <a:endParaRPr lang="es-ES"/>
        </a:p>
      </dgm:t>
    </dgm:pt>
    <dgm:pt modelId="{277D0480-2838-4127-A15A-26530133DA5E}" type="pres">
      <dgm:prSet presAssocID="{BA0F9A1F-97AA-4793-BBA2-A2E059AF8E9B}" presName="node" presStyleLbl="node1" presStyleIdx="5" presStyleCnt="7" custScaleX="116071" custScaleY="111100" custRadScaleRad="98178" custRadScaleInc="15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2AE470-5403-4651-ACCC-79E1E472028C}" type="pres">
      <dgm:prSet presAssocID="{82AA01FC-DA95-4C9C-969B-9F6549676421}" presName="sibTrans" presStyleLbl="sibTrans2D1" presStyleIdx="5" presStyleCnt="7"/>
      <dgm:spPr/>
      <dgm:t>
        <a:bodyPr/>
        <a:lstStyle/>
        <a:p>
          <a:endParaRPr lang="es-ES"/>
        </a:p>
      </dgm:t>
    </dgm:pt>
    <dgm:pt modelId="{AD86A844-61DE-4CFF-8684-3BF20C8E81CF}" type="pres">
      <dgm:prSet presAssocID="{82AA01FC-DA95-4C9C-969B-9F6549676421}" presName="connectorText" presStyleLbl="sibTrans2D1" presStyleIdx="5" presStyleCnt="7"/>
      <dgm:spPr/>
      <dgm:t>
        <a:bodyPr/>
        <a:lstStyle/>
        <a:p>
          <a:endParaRPr lang="es-ES"/>
        </a:p>
      </dgm:t>
    </dgm:pt>
    <dgm:pt modelId="{FF5F33FA-5F5B-495E-A06A-51B1E71A0790}" type="pres">
      <dgm:prSet presAssocID="{1BEF23DE-5333-4FD3-BB4D-D453CFF23715}" presName="node" presStyleLbl="node1" presStyleIdx="6" presStyleCnt="7" custScaleX="117309" custScaleY="1031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CAB761-F781-45A1-98E1-4205F3E8531C}" type="pres">
      <dgm:prSet presAssocID="{89C723D1-72DF-4D69-B363-58F96AF8FB2B}" presName="sibTrans" presStyleLbl="sibTrans2D1" presStyleIdx="6" presStyleCnt="7"/>
      <dgm:spPr/>
      <dgm:t>
        <a:bodyPr/>
        <a:lstStyle/>
        <a:p>
          <a:endParaRPr lang="es-ES"/>
        </a:p>
      </dgm:t>
    </dgm:pt>
    <dgm:pt modelId="{5049BD66-6E94-4EDF-A1A9-75426C0F141F}" type="pres">
      <dgm:prSet presAssocID="{89C723D1-72DF-4D69-B363-58F96AF8FB2B}" presName="connectorText" presStyleLbl="sibTrans2D1" presStyleIdx="6" presStyleCnt="7"/>
      <dgm:spPr/>
      <dgm:t>
        <a:bodyPr/>
        <a:lstStyle/>
        <a:p>
          <a:endParaRPr lang="es-ES"/>
        </a:p>
      </dgm:t>
    </dgm:pt>
  </dgm:ptLst>
  <dgm:cxnLst>
    <dgm:cxn modelId="{6CAE604B-FBBC-40FB-A226-E608D89E2F35}" type="presOf" srcId="{39EE3BF5-FA63-48C4-9834-7F447B00A679}" destId="{F8E2A235-2DEE-42DE-A79F-8EE6D860AB54}" srcOrd="1" destOrd="0" presId="urn:microsoft.com/office/officeart/2005/8/layout/cycle2"/>
    <dgm:cxn modelId="{DA93AAF2-47BA-450F-B72A-FF193B3272BC}" srcId="{9669760D-84B4-402F-88C5-1583FF2F480C}" destId="{9B20338F-3588-41CF-A751-CDE3BB8747C3}" srcOrd="3" destOrd="0" parTransId="{9F7A8F54-1B77-4E24-9A2B-02FC76604E94}" sibTransId="{CD09997A-0673-47B6-8EBE-4274267567E4}"/>
    <dgm:cxn modelId="{82545CAD-1738-4850-83F5-EDBCA5620008}" type="presOf" srcId="{39EE3BF5-FA63-48C4-9834-7F447B00A679}" destId="{1920E27A-A16E-4838-A89F-C3C898491C03}" srcOrd="0" destOrd="0" presId="urn:microsoft.com/office/officeart/2005/8/layout/cycle2"/>
    <dgm:cxn modelId="{C5B585EA-8CEF-42CD-9C9D-D513792BDF5C}" srcId="{9669760D-84B4-402F-88C5-1583FF2F480C}" destId="{CB1C9EFF-765A-4DED-821A-3C0ADF0B09DD}" srcOrd="2" destOrd="0" parTransId="{DE9F166F-09B4-478B-9289-2C6214DC14A9}" sibTransId="{0B71A16D-293F-4668-90D5-8C985972E93A}"/>
    <dgm:cxn modelId="{8388E368-72EF-47BA-AE00-4A1086C6AD11}" type="presOf" srcId="{82AAF104-3DE2-4B97-8013-057098133AF1}" destId="{3765B5D9-520B-4E3D-8A7F-AD030F9B090C}" srcOrd="0" destOrd="0" presId="urn:microsoft.com/office/officeart/2005/8/layout/cycle2"/>
    <dgm:cxn modelId="{51B0CD9B-01CF-4AB2-AEEC-0201BFBF1402}" type="presOf" srcId="{973AED0E-1704-4646-A866-2E2B8DB3E84D}" destId="{444A8232-78FB-4CF8-9AA8-FFED5E523ADF}" srcOrd="0" destOrd="0" presId="urn:microsoft.com/office/officeart/2005/8/layout/cycle2"/>
    <dgm:cxn modelId="{CC9B4C8C-E71E-43B2-9BAF-D96A98A021DD}" type="presOf" srcId="{1BEF23DE-5333-4FD3-BB4D-D453CFF23715}" destId="{FF5F33FA-5F5B-495E-A06A-51B1E71A0790}" srcOrd="0" destOrd="0" presId="urn:microsoft.com/office/officeart/2005/8/layout/cycle2"/>
    <dgm:cxn modelId="{41E08735-9B71-429A-9B4B-1A6BA479E478}" type="presOf" srcId="{89C723D1-72DF-4D69-B363-58F96AF8FB2B}" destId="{5049BD66-6E94-4EDF-A1A9-75426C0F141F}" srcOrd="1" destOrd="0" presId="urn:microsoft.com/office/officeart/2005/8/layout/cycle2"/>
    <dgm:cxn modelId="{7BCD7B87-2A79-4E21-BD6B-0D57971CADA5}" type="presOf" srcId="{82AAF104-3DE2-4B97-8013-057098133AF1}" destId="{2115ED92-8613-49DC-BECD-A3DCA1BECE80}" srcOrd="1" destOrd="0" presId="urn:microsoft.com/office/officeart/2005/8/layout/cycle2"/>
    <dgm:cxn modelId="{DC6D824B-8AF4-4015-9BB9-5A0ACE75B8EE}" srcId="{9669760D-84B4-402F-88C5-1583FF2F480C}" destId="{20C9FBCA-128F-4DF3-83CC-0FADCE1B3796}" srcOrd="0" destOrd="0" parTransId="{00D5875E-9E24-41F9-A082-1BFC20BC3105}" sibTransId="{39EE3BF5-FA63-48C4-9834-7F447B00A679}"/>
    <dgm:cxn modelId="{EDA75A7D-0DB4-4629-9AB2-59CAF4ED7D0E}" type="presOf" srcId="{0B71A16D-293F-4668-90D5-8C985972E93A}" destId="{C3731CB1-BA02-422D-ADB5-905F0FD5144A}" srcOrd="0" destOrd="0" presId="urn:microsoft.com/office/officeart/2005/8/layout/cycle2"/>
    <dgm:cxn modelId="{13C23E69-7891-497C-8A63-DC694A2E97FE}" srcId="{9669760D-84B4-402F-88C5-1583FF2F480C}" destId="{973AED0E-1704-4646-A866-2E2B8DB3E84D}" srcOrd="4" destOrd="0" parTransId="{ECB9B982-44B3-4666-9F30-1BE9800C8AEC}" sibTransId="{C669CD5E-6494-4ACF-9617-93F3960DB3C8}"/>
    <dgm:cxn modelId="{D4CB3DD1-27AF-423D-B98B-CC08A09E75BF}" type="presOf" srcId="{878C53E0-B768-4C27-A076-2E494B910F5B}" destId="{9A08329E-AD1D-4A28-BBAD-0E546AA8D95B}" srcOrd="0" destOrd="0" presId="urn:microsoft.com/office/officeart/2005/8/layout/cycle2"/>
    <dgm:cxn modelId="{3EF601F2-FE41-4E31-A1CC-2C77A0CDF9CD}" type="presOf" srcId="{CB1C9EFF-765A-4DED-821A-3C0ADF0B09DD}" destId="{C1C6E1F6-8C48-428C-89BD-B70C0C236B84}" srcOrd="0" destOrd="0" presId="urn:microsoft.com/office/officeart/2005/8/layout/cycle2"/>
    <dgm:cxn modelId="{1993FFE1-DC58-4324-9834-B72BFC50DC54}" type="presOf" srcId="{C669CD5E-6494-4ACF-9617-93F3960DB3C8}" destId="{7EA62C31-27BF-4E7C-BC93-816F44C0AEF1}" srcOrd="1" destOrd="0" presId="urn:microsoft.com/office/officeart/2005/8/layout/cycle2"/>
    <dgm:cxn modelId="{FF098624-DB66-440D-A328-043D0224C6A9}" type="presOf" srcId="{BA0F9A1F-97AA-4793-BBA2-A2E059AF8E9B}" destId="{277D0480-2838-4127-A15A-26530133DA5E}" srcOrd="0" destOrd="0" presId="urn:microsoft.com/office/officeart/2005/8/layout/cycle2"/>
    <dgm:cxn modelId="{75094BFE-40C6-424C-80BF-A5E6AFAD6E3F}" srcId="{9669760D-84B4-402F-88C5-1583FF2F480C}" destId="{878C53E0-B768-4C27-A076-2E494B910F5B}" srcOrd="1" destOrd="0" parTransId="{75360F61-9580-4A69-9E50-4310CDF23E93}" sibTransId="{82AAF104-3DE2-4B97-8013-057098133AF1}"/>
    <dgm:cxn modelId="{A3CE29C2-7E3B-4944-8BFB-A41E4821BDB2}" type="presOf" srcId="{9669760D-84B4-402F-88C5-1583FF2F480C}" destId="{C8CB4B17-59B8-4808-8096-0A2FDAC31082}" srcOrd="0" destOrd="0" presId="urn:microsoft.com/office/officeart/2005/8/layout/cycle2"/>
    <dgm:cxn modelId="{3508EE6D-6E84-44FB-B269-C2686D714EA7}" type="presOf" srcId="{82AA01FC-DA95-4C9C-969B-9F6549676421}" destId="{EB2AE470-5403-4651-ACCC-79E1E472028C}" srcOrd="0" destOrd="0" presId="urn:microsoft.com/office/officeart/2005/8/layout/cycle2"/>
    <dgm:cxn modelId="{00A93B1B-AB67-4B23-B19C-54CD3DD7AE9E}" type="presOf" srcId="{CD09997A-0673-47B6-8EBE-4274267567E4}" destId="{42A80910-2998-4E40-A7A0-F6E75D63BDCD}" srcOrd="0" destOrd="0" presId="urn:microsoft.com/office/officeart/2005/8/layout/cycle2"/>
    <dgm:cxn modelId="{EFA8AFBE-24E9-4575-86C8-D663929E27D3}" type="presOf" srcId="{C669CD5E-6494-4ACF-9617-93F3960DB3C8}" destId="{195E2E1E-3A7F-46E8-9250-65BAC0706D54}" srcOrd="0" destOrd="0" presId="urn:microsoft.com/office/officeart/2005/8/layout/cycle2"/>
    <dgm:cxn modelId="{C1BD234C-D47C-4B5D-B4FF-3774F896C766}" type="presOf" srcId="{20C9FBCA-128F-4DF3-83CC-0FADCE1B3796}" destId="{9007BF08-05D6-40FA-86D6-EC614D31588D}" srcOrd="0" destOrd="0" presId="urn:microsoft.com/office/officeart/2005/8/layout/cycle2"/>
    <dgm:cxn modelId="{F656A58C-5640-4099-9C3E-999B2C98520F}" type="presOf" srcId="{82AA01FC-DA95-4C9C-969B-9F6549676421}" destId="{AD86A844-61DE-4CFF-8684-3BF20C8E81CF}" srcOrd="1" destOrd="0" presId="urn:microsoft.com/office/officeart/2005/8/layout/cycle2"/>
    <dgm:cxn modelId="{64132543-9689-484A-97B9-676CE6C49C22}" srcId="{9669760D-84B4-402F-88C5-1583FF2F480C}" destId="{1BEF23DE-5333-4FD3-BB4D-D453CFF23715}" srcOrd="6" destOrd="0" parTransId="{CD5ADAEF-F8A3-4713-9EE5-5807057FE181}" sibTransId="{89C723D1-72DF-4D69-B363-58F96AF8FB2B}"/>
    <dgm:cxn modelId="{6313E4DB-ABB1-40B8-B6C9-D58E5343A486}" type="presOf" srcId="{0B71A16D-293F-4668-90D5-8C985972E93A}" destId="{77DEB62D-C716-406E-A2F8-46FF163B5BC0}" srcOrd="1" destOrd="0" presId="urn:microsoft.com/office/officeart/2005/8/layout/cycle2"/>
    <dgm:cxn modelId="{A544E655-E888-476B-9266-32E6B6B8F393}" srcId="{9669760D-84B4-402F-88C5-1583FF2F480C}" destId="{BA0F9A1F-97AA-4793-BBA2-A2E059AF8E9B}" srcOrd="5" destOrd="0" parTransId="{BC43995A-773C-48CC-BA1C-B6FD3957D89D}" sibTransId="{82AA01FC-DA95-4C9C-969B-9F6549676421}"/>
    <dgm:cxn modelId="{7B108E24-583D-4CD1-B918-748B5A9A7984}" type="presOf" srcId="{9B20338F-3588-41CF-A751-CDE3BB8747C3}" destId="{42C4201A-D7F2-4A17-B59F-EF50890ED786}" srcOrd="0" destOrd="0" presId="urn:microsoft.com/office/officeart/2005/8/layout/cycle2"/>
    <dgm:cxn modelId="{1E5D37F1-CBDC-4A4D-9F2A-8C7670FF85BD}" type="presOf" srcId="{89C723D1-72DF-4D69-B363-58F96AF8FB2B}" destId="{FACAB761-F781-45A1-98E1-4205F3E8531C}" srcOrd="0" destOrd="0" presId="urn:microsoft.com/office/officeart/2005/8/layout/cycle2"/>
    <dgm:cxn modelId="{9FDF26E9-C1AE-4B34-A8BC-286BA0C4C271}" type="presOf" srcId="{CD09997A-0673-47B6-8EBE-4274267567E4}" destId="{24F46990-4AE0-4CF4-9EBF-3CC24B78672E}" srcOrd="1" destOrd="0" presId="urn:microsoft.com/office/officeart/2005/8/layout/cycle2"/>
    <dgm:cxn modelId="{15983CE8-244C-4E4F-9807-DCD7B92969CC}" type="presParOf" srcId="{C8CB4B17-59B8-4808-8096-0A2FDAC31082}" destId="{9007BF08-05D6-40FA-86D6-EC614D31588D}" srcOrd="0" destOrd="0" presId="urn:microsoft.com/office/officeart/2005/8/layout/cycle2"/>
    <dgm:cxn modelId="{DFE150F3-A4AB-41AA-A5D7-A17598692740}" type="presParOf" srcId="{C8CB4B17-59B8-4808-8096-0A2FDAC31082}" destId="{1920E27A-A16E-4838-A89F-C3C898491C03}" srcOrd="1" destOrd="0" presId="urn:microsoft.com/office/officeart/2005/8/layout/cycle2"/>
    <dgm:cxn modelId="{C049351E-8C2A-49B0-AF05-B1DE32DB4F4F}" type="presParOf" srcId="{1920E27A-A16E-4838-A89F-C3C898491C03}" destId="{F8E2A235-2DEE-42DE-A79F-8EE6D860AB54}" srcOrd="0" destOrd="0" presId="urn:microsoft.com/office/officeart/2005/8/layout/cycle2"/>
    <dgm:cxn modelId="{C61CA122-0871-4182-BAF1-ACEE77F1D523}" type="presParOf" srcId="{C8CB4B17-59B8-4808-8096-0A2FDAC31082}" destId="{9A08329E-AD1D-4A28-BBAD-0E546AA8D95B}" srcOrd="2" destOrd="0" presId="urn:microsoft.com/office/officeart/2005/8/layout/cycle2"/>
    <dgm:cxn modelId="{A3122994-EFA1-4EAF-8C68-BD9C7126C2D9}" type="presParOf" srcId="{C8CB4B17-59B8-4808-8096-0A2FDAC31082}" destId="{3765B5D9-520B-4E3D-8A7F-AD030F9B090C}" srcOrd="3" destOrd="0" presId="urn:microsoft.com/office/officeart/2005/8/layout/cycle2"/>
    <dgm:cxn modelId="{5D97C41E-53EB-409A-95E6-4C5041B32336}" type="presParOf" srcId="{3765B5D9-520B-4E3D-8A7F-AD030F9B090C}" destId="{2115ED92-8613-49DC-BECD-A3DCA1BECE80}" srcOrd="0" destOrd="0" presId="urn:microsoft.com/office/officeart/2005/8/layout/cycle2"/>
    <dgm:cxn modelId="{58CEB631-AD46-4BCD-A8F3-2B3733896E80}" type="presParOf" srcId="{C8CB4B17-59B8-4808-8096-0A2FDAC31082}" destId="{C1C6E1F6-8C48-428C-89BD-B70C0C236B84}" srcOrd="4" destOrd="0" presId="urn:microsoft.com/office/officeart/2005/8/layout/cycle2"/>
    <dgm:cxn modelId="{C9A26810-5F97-4992-8D31-E8434A6BEC4A}" type="presParOf" srcId="{C8CB4B17-59B8-4808-8096-0A2FDAC31082}" destId="{C3731CB1-BA02-422D-ADB5-905F0FD5144A}" srcOrd="5" destOrd="0" presId="urn:microsoft.com/office/officeart/2005/8/layout/cycle2"/>
    <dgm:cxn modelId="{4BDBA9D9-2D40-48AF-8F0F-FAAA33C0E66C}" type="presParOf" srcId="{C3731CB1-BA02-422D-ADB5-905F0FD5144A}" destId="{77DEB62D-C716-406E-A2F8-46FF163B5BC0}" srcOrd="0" destOrd="0" presId="urn:microsoft.com/office/officeart/2005/8/layout/cycle2"/>
    <dgm:cxn modelId="{C6A397A1-5353-41F6-94A7-0BA5B572CF42}" type="presParOf" srcId="{C8CB4B17-59B8-4808-8096-0A2FDAC31082}" destId="{42C4201A-D7F2-4A17-B59F-EF50890ED786}" srcOrd="6" destOrd="0" presId="urn:microsoft.com/office/officeart/2005/8/layout/cycle2"/>
    <dgm:cxn modelId="{E47A4895-1238-4F5F-9DF4-3FFAF3C20EF7}" type="presParOf" srcId="{C8CB4B17-59B8-4808-8096-0A2FDAC31082}" destId="{42A80910-2998-4E40-A7A0-F6E75D63BDCD}" srcOrd="7" destOrd="0" presId="urn:microsoft.com/office/officeart/2005/8/layout/cycle2"/>
    <dgm:cxn modelId="{1EFF0E91-40EE-42AD-A19E-1D8EF33F8627}" type="presParOf" srcId="{42A80910-2998-4E40-A7A0-F6E75D63BDCD}" destId="{24F46990-4AE0-4CF4-9EBF-3CC24B78672E}" srcOrd="0" destOrd="0" presId="urn:microsoft.com/office/officeart/2005/8/layout/cycle2"/>
    <dgm:cxn modelId="{D426B3CC-B7CF-4E51-A714-00270FD0946C}" type="presParOf" srcId="{C8CB4B17-59B8-4808-8096-0A2FDAC31082}" destId="{444A8232-78FB-4CF8-9AA8-FFED5E523ADF}" srcOrd="8" destOrd="0" presId="urn:microsoft.com/office/officeart/2005/8/layout/cycle2"/>
    <dgm:cxn modelId="{5CEFDD50-2CB3-4809-BA88-A0B87BAB0F28}" type="presParOf" srcId="{C8CB4B17-59B8-4808-8096-0A2FDAC31082}" destId="{195E2E1E-3A7F-46E8-9250-65BAC0706D54}" srcOrd="9" destOrd="0" presId="urn:microsoft.com/office/officeart/2005/8/layout/cycle2"/>
    <dgm:cxn modelId="{5157E8DF-9745-4400-BE79-76EFDACF607F}" type="presParOf" srcId="{195E2E1E-3A7F-46E8-9250-65BAC0706D54}" destId="{7EA62C31-27BF-4E7C-BC93-816F44C0AEF1}" srcOrd="0" destOrd="0" presId="urn:microsoft.com/office/officeart/2005/8/layout/cycle2"/>
    <dgm:cxn modelId="{857F38F0-18D8-41C4-89CC-E9F9DECD42F6}" type="presParOf" srcId="{C8CB4B17-59B8-4808-8096-0A2FDAC31082}" destId="{277D0480-2838-4127-A15A-26530133DA5E}" srcOrd="10" destOrd="0" presId="urn:microsoft.com/office/officeart/2005/8/layout/cycle2"/>
    <dgm:cxn modelId="{AA866EF2-541B-4389-B7D6-842CF12DB003}" type="presParOf" srcId="{C8CB4B17-59B8-4808-8096-0A2FDAC31082}" destId="{EB2AE470-5403-4651-ACCC-79E1E472028C}" srcOrd="11" destOrd="0" presId="urn:microsoft.com/office/officeart/2005/8/layout/cycle2"/>
    <dgm:cxn modelId="{C64FD120-A7DD-4EAC-A365-31525744A395}" type="presParOf" srcId="{EB2AE470-5403-4651-ACCC-79E1E472028C}" destId="{AD86A844-61DE-4CFF-8684-3BF20C8E81CF}" srcOrd="0" destOrd="0" presId="urn:microsoft.com/office/officeart/2005/8/layout/cycle2"/>
    <dgm:cxn modelId="{E56D64AF-1BAA-4E41-BC6D-FAB7C8FEBFEC}" type="presParOf" srcId="{C8CB4B17-59B8-4808-8096-0A2FDAC31082}" destId="{FF5F33FA-5F5B-495E-A06A-51B1E71A0790}" srcOrd="12" destOrd="0" presId="urn:microsoft.com/office/officeart/2005/8/layout/cycle2"/>
    <dgm:cxn modelId="{1B652C3D-3412-427C-A15E-C5509A0D099C}" type="presParOf" srcId="{C8CB4B17-59B8-4808-8096-0A2FDAC31082}" destId="{FACAB761-F781-45A1-98E1-4205F3E8531C}" srcOrd="13" destOrd="0" presId="urn:microsoft.com/office/officeart/2005/8/layout/cycle2"/>
    <dgm:cxn modelId="{6F98DB36-49FD-400F-A2C3-1809657AA6B9}" type="presParOf" srcId="{FACAB761-F781-45A1-98E1-4205F3E8531C}" destId="{5049BD66-6E94-4EDF-A1A9-75426C0F141F}" srcOrd="0" destOrd="0" presId="urn:microsoft.com/office/officeart/2005/8/layout/cycle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6275D0-1495-469D-8F4D-6E67AC22E9C2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BO"/>
        </a:p>
      </dgm:t>
    </dgm:pt>
    <dgm:pt modelId="{0E43FA63-143C-4A50-9521-C13FC78AC446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BO" sz="1600" b="1" dirty="0" smtClean="0">
              <a:solidFill>
                <a:schemeClr val="tx1"/>
              </a:solidFill>
            </a:rPr>
            <a:t>ESTUDIANTES</a:t>
          </a:r>
          <a:endParaRPr lang="es-BO" sz="1600" b="1" dirty="0">
            <a:solidFill>
              <a:schemeClr val="tx1"/>
            </a:solidFill>
          </a:endParaRPr>
        </a:p>
      </dgm:t>
    </dgm:pt>
    <dgm:pt modelId="{FCF9FB0E-28E5-4E43-B1C2-98C111C718E6}" type="parTrans" cxnId="{284A81D8-1AAD-46A3-8F5C-2B1D887DD762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3EB8C886-45D3-4F39-A2EF-EAC3EA5AFE4D}" type="sibTrans" cxnId="{284A81D8-1AAD-46A3-8F5C-2B1D887DD762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1F10FF24-6CC5-4F6D-BF16-E66E7B82348E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BO" b="1" dirty="0" smtClean="0">
              <a:solidFill>
                <a:schemeClr val="tx1"/>
              </a:solidFill>
            </a:rPr>
            <a:t>Responsable de su aprendizaje</a:t>
          </a:r>
          <a:endParaRPr lang="es-BO" b="1" dirty="0">
            <a:solidFill>
              <a:schemeClr val="tx1"/>
            </a:solidFill>
          </a:endParaRPr>
        </a:p>
      </dgm:t>
    </dgm:pt>
    <dgm:pt modelId="{9C87F69C-981F-4B48-B8E5-76F5A4B7E232}" type="parTrans" cxnId="{F4E03B9A-2FE5-4361-9CEC-19EA4BB61A28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DF4C4FC8-AD36-4304-A1F9-4FDFD24F3C31}" type="sibTrans" cxnId="{F4E03B9A-2FE5-4361-9CEC-19EA4BB61A28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A075BF16-4D12-46DB-B636-C995AA56BE44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BO" b="1" dirty="0" smtClean="0">
              <a:solidFill>
                <a:schemeClr val="tx1"/>
              </a:solidFill>
            </a:rPr>
            <a:t>Aprendizaje cooperativo y colaborativo</a:t>
          </a:r>
          <a:endParaRPr lang="es-BO" b="1" dirty="0">
            <a:solidFill>
              <a:schemeClr val="tx1"/>
            </a:solidFill>
          </a:endParaRPr>
        </a:p>
      </dgm:t>
    </dgm:pt>
    <dgm:pt modelId="{95DC30F9-570E-41A1-8266-0DA046E36B4E}" type="parTrans" cxnId="{DB8EB8E1-D25D-4DF4-BDDC-C302C4DE16FD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0151BEBF-CF70-4DBC-907B-06930DF0F4A7}" type="sibTrans" cxnId="{DB8EB8E1-D25D-4DF4-BDDC-C302C4DE16FD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BD02547F-BB88-448F-9619-41562FBEB6BC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BO" b="1" dirty="0" smtClean="0">
              <a:solidFill>
                <a:schemeClr val="tx1"/>
              </a:solidFill>
            </a:rPr>
            <a:t>Análisis critico de la evidencia</a:t>
          </a:r>
          <a:endParaRPr lang="es-BO" b="1" dirty="0">
            <a:solidFill>
              <a:schemeClr val="tx1"/>
            </a:solidFill>
          </a:endParaRPr>
        </a:p>
      </dgm:t>
    </dgm:pt>
    <dgm:pt modelId="{16A9DF91-F54C-4B68-810A-C7530DCD632C}" type="parTrans" cxnId="{3300EF85-BFBE-437E-9241-8BEE6F12CE5A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288E2438-9566-4EB6-879B-9A26639F85AE}" type="sibTrans" cxnId="{3300EF85-BFBE-437E-9241-8BEE6F12CE5A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F711184A-AD19-4844-AFA9-8DB7FAFADCD4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BO" b="1" dirty="0" smtClean="0">
              <a:solidFill>
                <a:schemeClr val="tx1"/>
              </a:solidFill>
            </a:rPr>
            <a:t>Manejo de la información</a:t>
          </a:r>
          <a:endParaRPr lang="es-BO" b="1" dirty="0">
            <a:solidFill>
              <a:schemeClr val="tx1"/>
            </a:solidFill>
          </a:endParaRPr>
        </a:p>
      </dgm:t>
    </dgm:pt>
    <dgm:pt modelId="{0C43B8EC-8C73-4531-81CB-F9307C95D011}" type="parTrans" cxnId="{9C72C8F0-2F2B-4DD7-820B-43E6EFDF4A0B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12BAAD24-16D9-4E77-BCB9-98953A885F5C}" type="sibTrans" cxnId="{9C72C8F0-2F2B-4DD7-820B-43E6EFDF4A0B}">
      <dgm:prSet/>
      <dgm:spPr/>
      <dgm:t>
        <a:bodyPr/>
        <a:lstStyle/>
        <a:p>
          <a:endParaRPr lang="es-BO">
            <a:solidFill>
              <a:schemeClr val="tx1"/>
            </a:solidFill>
          </a:endParaRPr>
        </a:p>
      </dgm:t>
    </dgm:pt>
    <dgm:pt modelId="{D9AD90BF-38CC-469F-ABD8-17AF2E9C5254}" type="pres">
      <dgm:prSet presAssocID="{C46275D0-1495-469D-8F4D-6E67AC22E9C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630555E-B521-497A-BC1A-1D89345A1774}" type="pres">
      <dgm:prSet presAssocID="{0E43FA63-143C-4A50-9521-C13FC78AC446}" presName="centerShape" presStyleLbl="node0" presStyleIdx="0" presStyleCnt="1" custScaleX="122824" custScaleY="120721"/>
      <dgm:spPr/>
      <dgm:t>
        <a:bodyPr/>
        <a:lstStyle/>
        <a:p>
          <a:endParaRPr lang="es-BO"/>
        </a:p>
      </dgm:t>
    </dgm:pt>
    <dgm:pt modelId="{9ED3DF11-8B5E-4C42-B5BF-FE676FB30751}" type="pres">
      <dgm:prSet presAssocID="{9C87F69C-981F-4B48-B8E5-76F5A4B7E232}" presName="parTrans" presStyleLbl="sibTrans2D1" presStyleIdx="0" presStyleCnt="4"/>
      <dgm:spPr/>
      <dgm:t>
        <a:bodyPr/>
        <a:lstStyle/>
        <a:p>
          <a:endParaRPr lang="es-ES"/>
        </a:p>
      </dgm:t>
    </dgm:pt>
    <dgm:pt modelId="{0D5E1B6C-429C-4BB3-AF3E-A7611FE09AE9}" type="pres">
      <dgm:prSet presAssocID="{9C87F69C-981F-4B48-B8E5-76F5A4B7E232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FE9987DF-4808-4023-B1A1-B7881D858EBB}" type="pres">
      <dgm:prSet presAssocID="{1F10FF24-6CC5-4F6D-BF16-E66E7B82348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A6439BC2-0714-4B98-97B0-49F2F1E06989}" type="pres">
      <dgm:prSet presAssocID="{95DC30F9-570E-41A1-8266-0DA046E36B4E}" presName="parTrans" presStyleLbl="sibTrans2D1" presStyleIdx="1" presStyleCnt="4"/>
      <dgm:spPr/>
      <dgm:t>
        <a:bodyPr/>
        <a:lstStyle/>
        <a:p>
          <a:endParaRPr lang="es-ES"/>
        </a:p>
      </dgm:t>
    </dgm:pt>
    <dgm:pt modelId="{77F4AA35-F893-4928-9DEE-CD573735A36D}" type="pres">
      <dgm:prSet presAssocID="{95DC30F9-570E-41A1-8266-0DA046E36B4E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759FFBE1-3CCB-4EF9-A3F3-6B457966FF90}" type="pres">
      <dgm:prSet presAssocID="{A075BF16-4D12-46DB-B636-C995AA56BE44}" presName="node" presStyleLbl="node1" presStyleIdx="1" presStyleCnt="4" custScaleX="103017" custScaleY="99101" custRadScaleRad="105152" custRadScaleInc="-7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52B1BC-D4A6-450F-A368-F1448F3A10BE}" type="pres">
      <dgm:prSet presAssocID="{16A9DF91-F54C-4B68-810A-C7530DCD632C}" presName="parTrans" presStyleLbl="sibTrans2D1" presStyleIdx="2" presStyleCnt="4"/>
      <dgm:spPr/>
      <dgm:t>
        <a:bodyPr/>
        <a:lstStyle/>
        <a:p>
          <a:endParaRPr lang="es-ES"/>
        </a:p>
      </dgm:t>
    </dgm:pt>
    <dgm:pt modelId="{B279E512-A8A4-407F-8357-94856BB10191}" type="pres">
      <dgm:prSet presAssocID="{16A9DF91-F54C-4B68-810A-C7530DCD632C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6DD3CD86-8EFE-4041-8CDD-779E332B52BD}" type="pres">
      <dgm:prSet presAssocID="{BD02547F-BB88-448F-9619-41562FBEB6B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D19310-1C5B-48F0-8DD6-ED8C8F0B21A9}" type="pres">
      <dgm:prSet presAssocID="{0C43B8EC-8C73-4531-81CB-F9307C95D011}" presName="parTrans" presStyleLbl="sibTrans2D1" presStyleIdx="3" presStyleCnt="4"/>
      <dgm:spPr/>
      <dgm:t>
        <a:bodyPr/>
        <a:lstStyle/>
        <a:p>
          <a:endParaRPr lang="es-ES"/>
        </a:p>
      </dgm:t>
    </dgm:pt>
    <dgm:pt modelId="{49E0DD07-9DE7-44DC-9850-12E9ADF1486C}" type="pres">
      <dgm:prSet presAssocID="{0C43B8EC-8C73-4531-81CB-F9307C95D011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EF9485B0-2FE8-494C-B301-F15757620DCB}" type="pres">
      <dgm:prSet presAssocID="{F711184A-AD19-4844-AFA9-8DB7FAFADCD4}" presName="node" presStyleLbl="node1" presStyleIdx="3" presStyleCnt="4" custRadScaleRad="103269" custRadScaleInc="3969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88CA7BE1-7459-4630-BA0C-4FB0384152DF}" type="presOf" srcId="{95DC30F9-570E-41A1-8266-0DA046E36B4E}" destId="{A6439BC2-0714-4B98-97B0-49F2F1E06989}" srcOrd="0" destOrd="0" presId="urn:microsoft.com/office/officeart/2005/8/layout/radial5"/>
    <dgm:cxn modelId="{9CD8AAD1-436F-4938-8ECC-6E224085CBC7}" type="presOf" srcId="{0C43B8EC-8C73-4531-81CB-F9307C95D011}" destId="{49E0DD07-9DE7-44DC-9850-12E9ADF1486C}" srcOrd="1" destOrd="0" presId="urn:microsoft.com/office/officeart/2005/8/layout/radial5"/>
    <dgm:cxn modelId="{BDEB4747-E714-49AC-A1F7-AEE16D06BE4E}" type="presOf" srcId="{0E43FA63-143C-4A50-9521-C13FC78AC446}" destId="{2630555E-B521-497A-BC1A-1D89345A1774}" srcOrd="0" destOrd="0" presId="urn:microsoft.com/office/officeart/2005/8/layout/radial5"/>
    <dgm:cxn modelId="{F473B93C-38B5-4943-8AF5-63A72296A6EC}" type="presOf" srcId="{9C87F69C-981F-4B48-B8E5-76F5A4B7E232}" destId="{0D5E1B6C-429C-4BB3-AF3E-A7611FE09AE9}" srcOrd="1" destOrd="0" presId="urn:microsoft.com/office/officeart/2005/8/layout/radial5"/>
    <dgm:cxn modelId="{95981F06-573B-4A4A-9B8B-A249FC5C79C5}" type="presOf" srcId="{16A9DF91-F54C-4B68-810A-C7530DCD632C}" destId="{B279E512-A8A4-407F-8357-94856BB10191}" srcOrd="1" destOrd="0" presId="urn:microsoft.com/office/officeart/2005/8/layout/radial5"/>
    <dgm:cxn modelId="{DB8EB8E1-D25D-4DF4-BDDC-C302C4DE16FD}" srcId="{0E43FA63-143C-4A50-9521-C13FC78AC446}" destId="{A075BF16-4D12-46DB-B636-C995AA56BE44}" srcOrd="1" destOrd="0" parTransId="{95DC30F9-570E-41A1-8266-0DA046E36B4E}" sibTransId="{0151BEBF-CF70-4DBC-907B-06930DF0F4A7}"/>
    <dgm:cxn modelId="{98B8153C-AB26-439A-8666-07828954CB36}" type="presOf" srcId="{A075BF16-4D12-46DB-B636-C995AA56BE44}" destId="{759FFBE1-3CCB-4EF9-A3F3-6B457966FF90}" srcOrd="0" destOrd="0" presId="urn:microsoft.com/office/officeart/2005/8/layout/radial5"/>
    <dgm:cxn modelId="{F4E03B9A-2FE5-4361-9CEC-19EA4BB61A28}" srcId="{0E43FA63-143C-4A50-9521-C13FC78AC446}" destId="{1F10FF24-6CC5-4F6D-BF16-E66E7B82348E}" srcOrd="0" destOrd="0" parTransId="{9C87F69C-981F-4B48-B8E5-76F5A4B7E232}" sibTransId="{DF4C4FC8-AD36-4304-A1F9-4FDFD24F3C31}"/>
    <dgm:cxn modelId="{284A81D8-1AAD-46A3-8F5C-2B1D887DD762}" srcId="{C46275D0-1495-469D-8F4D-6E67AC22E9C2}" destId="{0E43FA63-143C-4A50-9521-C13FC78AC446}" srcOrd="0" destOrd="0" parTransId="{FCF9FB0E-28E5-4E43-B1C2-98C111C718E6}" sibTransId="{3EB8C886-45D3-4F39-A2EF-EAC3EA5AFE4D}"/>
    <dgm:cxn modelId="{B9338A18-12CE-4686-9D4A-74D1B2F8E6ED}" type="presOf" srcId="{95DC30F9-570E-41A1-8266-0DA046E36B4E}" destId="{77F4AA35-F893-4928-9DEE-CD573735A36D}" srcOrd="1" destOrd="0" presId="urn:microsoft.com/office/officeart/2005/8/layout/radial5"/>
    <dgm:cxn modelId="{3300EF85-BFBE-437E-9241-8BEE6F12CE5A}" srcId="{0E43FA63-143C-4A50-9521-C13FC78AC446}" destId="{BD02547F-BB88-448F-9619-41562FBEB6BC}" srcOrd="2" destOrd="0" parTransId="{16A9DF91-F54C-4B68-810A-C7530DCD632C}" sibTransId="{288E2438-9566-4EB6-879B-9A26639F85AE}"/>
    <dgm:cxn modelId="{74237EA1-8E90-435D-AA46-00C3E036B66A}" type="presOf" srcId="{C46275D0-1495-469D-8F4D-6E67AC22E9C2}" destId="{D9AD90BF-38CC-469F-ABD8-17AF2E9C5254}" srcOrd="0" destOrd="0" presId="urn:microsoft.com/office/officeart/2005/8/layout/radial5"/>
    <dgm:cxn modelId="{EA0A3E89-350E-49C8-BE4F-70E45F44AC13}" type="presOf" srcId="{0C43B8EC-8C73-4531-81CB-F9307C95D011}" destId="{25D19310-1C5B-48F0-8DD6-ED8C8F0B21A9}" srcOrd="0" destOrd="0" presId="urn:microsoft.com/office/officeart/2005/8/layout/radial5"/>
    <dgm:cxn modelId="{9E38E51A-F1B1-4245-B1EF-0BDCB19E2462}" type="presOf" srcId="{F711184A-AD19-4844-AFA9-8DB7FAFADCD4}" destId="{EF9485B0-2FE8-494C-B301-F15757620DCB}" srcOrd="0" destOrd="0" presId="urn:microsoft.com/office/officeart/2005/8/layout/radial5"/>
    <dgm:cxn modelId="{4FD4EED0-A94E-448B-9091-7D8BA1E3DF40}" type="presOf" srcId="{1F10FF24-6CC5-4F6D-BF16-E66E7B82348E}" destId="{FE9987DF-4808-4023-B1A1-B7881D858EBB}" srcOrd="0" destOrd="0" presId="urn:microsoft.com/office/officeart/2005/8/layout/radial5"/>
    <dgm:cxn modelId="{9B2A5824-BE58-4EC2-81E7-CB94059C3FAF}" type="presOf" srcId="{9C87F69C-981F-4B48-B8E5-76F5A4B7E232}" destId="{9ED3DF11-8B5E-4C42-B5BF-FE676FB30751}" srcOrd="0" destOrd="0" presId="urn:microsoft.com/office/officeart/2005/8/layout/radial5"/>
    <dgm:cxn modelId="{9C72C8F0-2F2B-4DD7-820B-43E6EFDF4A0B}" srcId="{0E43FA63-143C-4A50-9521-C13FC78AC446}" destId="{F711184A-AD19-4844-AFA9-8DB7FAFADCD4}" srcOrd="3" destOrd="0" parTransId="{0C43B8EC-8C73-4531-81CB-F9307C95D011}" sibTransId="{12BAAD24-16D9-4E77-BCB9-98953A885F5C}"/>
    <dgm:cxn modelId="{FED86F08-3E30-4CD0-8074-BC6EE81082C0}" type="presOf" srcId="{BD02547F-BB88-448F-9619-41562FBEB6BC}" destId="{6DD3CD86-8EFE-4041-8CDD-779E332B52BD}" srcOrd="0" destOrd="0" presId="urn:microsoft.com/office/officeart/2005/8/layout/radial5"/>
    <dgm:cxn modelId="{C34F7F22-7563-40DC-A1E7-510BBDC8D7B8}" type="presOf" srcId="{16A9DF91-F54C-4B68-810A-C7530DCD632C}" destId="{CC52B1BC-D4A6-450F-A368-F1448F3A10BE}" srcOrd="0" destOrd="0" presId="urn:microsoft.com/office/officeart/2005/8/layout/radial5"/>
    <dgm:cxn modelId="{8D0CA8E5-3DFC-4AD9-ADAE-4D57177D0036}" type="presParOf" srcId="{D9AD90BF-38CC-469F-ABD8-17AF2E9C5254}" destId="{2630555E-B521-497A-BC1A-1D89345A1774}" srcOrd="0" destOrd="0" presId="urn:microsoft.com/office/officeart/2005/8/layout/radial5"/>
    <dgm:cxn modelId="{6CBD9E80-A9B6-4A85-8FAC-A1ED3FDC2095}" type="presParOf" srcId="{D9AD90BF-38CC-469F-ABD8-17AF2E9C5254}" destId="{9ED3DF11-8B5E-4C42-B5BF-FE676FB30751}" srcOrd="1" destOrd="0" presId="urn:microsoft.com/office/officeart/2005/8/layout/radial5"/>
    <dgm:cxn modelId="{D3EEFB8D-9D92-4BEB-8644-D4B720B579FA}" type="presParOf" srcId="{9ED3DF11-8B5E-4C42-B5BF-FE676FB30751}" destId="{0D5E1B6C-429C-4BB3-AF3E-A7611FE09AE9}" srcOrd="0" destOrd="0" presId="urn:microsoft.com/office/officeart/2005/8/layout/radial5"/>
    <dgm:cxn modelId="{4133526A-CDA5-4996-B0EC-DC5709426D2C}" type="presParOf" srcId="{D9AD90BF-38CC-469F-ABD8-17AF2E9C5254}" destId="{FE9987DF-4808-4023-B1A1-B7881D858EBB}" srcOrd="2" destOrd="0" presId="urn:microsoft.com/office/officeart/2005/8/layout/radial5"/>
    <dgm:cxn modelId="{43FA5E12-FE67-4AD2-A75F-51A196B88C73}" type="presParOf" srcId="{D9AD90BF-38CC-469F-ABD8-17AF2E9C5254}" destId="{A6439BC2-0714-4B98-97B0-49F2F1E06989}" srcOrd="3" destOrd="0" presId="urn:microsoft.com/office/officeart/2005/8/layout/radial5"/>
    <dgm:cxn modelId="{EC5C5813-56F1-4132-87CB-24CB60E568BD}" type="presParOf" srcId="{A6439BC2-0714-4B98-97B0-49F2F1E06989}" destId="{77F4AA35-F893-4928-9DEE-CD573735A36D}" srcOrd="0" destOrd="0" presId="urn:microsoft.com/office/officeart/2005/8/layout/radial5"/>
    <dgm:cxn modelId="{334F48C0-08D5-41E0-A1D3-08BCBAB38BA1}" type="presParOf" srcId="{D9AD90BF-38CC-469F-ABD8-17AF2E9C5254}" destId="{759FFBE1-3CCB-4EF9-A3F3-6B457966FF90}" srcOrd="4" destOrd="0" presId="urn:microsoft.com/office/officeart/2005/8/layout/radial5"/>
    <dgm:cxn modelId="{9198A16B-F416-4FF4-9E91-8B6297D20EAE}" type="presParOf" srcId="{D9AD90BF-38CC-469F-ABD8-17AF2E9C5254}" destId="{CC52B1BC-D4A6-450F-A368-F1448F3A10BE}" srcOrd="5" destOrd="0" presId="urn:microsoft.com/office/officeart/2005/8/layout/radial5"/>
    <dgm:cxn modelId="{16FF9266-A13F-4C56-971B-32B041F266CA}" type="presParOf" srcId="{CC52B1BC-D4A6-450F-A368-F1448F3A10BE}" destId="{B279E512-A8A4-407F-8357-94856BB10191}" srcOrd="0" destOrd="0" presId="urn:microsoft.com/office/officeart/2005/8/layout/radial5"/>
    <dgm:cxn modelId="{B8571DD9-0454-46E4-B9B5-840DF43CBD7D}" type="presParOf" srcId="{D9AD90BF-38CC-469F-ABD8-17AF2E9C5254}" destId="{6DD3CD86-8EFE-4041-8CDD-779E332B52BD}" srcOrd="6" destOrd="0" presId="urn:microsoft.com/office/officeart/2005/8/layout/radial5"/>
    <dgm:cxn modelId="{C08FBE43-0698-41BF-B86A-53EBC7A7120D}" type="presParOf" srcId="{D9AD90BF-38CC-469F-ABD8-17AF2E9C5254}" destId="{25D19310-1C5B-48F0-8DD6-ED8C8F0B21A9}" srcOrd="7" destOrd="0" presId="urn:microsoft.com/office/officeart/2005/8/layout/radial5"/>
    <dgm:cxn modelId="{4EF3AB18-1654-42F6-A3DA-C31828A0173E}" type="presParOf" srcId="{25D19310-1C5B-48F0-8DD6-ED8C8F0B21A9}" destId="{49E0DD07-9DE7-44DC-9850-12E9ADF1486C}" srcOrd="0" destOrd="0" presId="urn:microsoft.com/office/officeart/2005/8/layout/radial5"/>
    <dgm:cxn modelId="{165CDCD5-BF56-4FEA-A055-6A0891B32B4B}" type="presParOf" srcId="{D9AD90BF-38CC-469F-ABD8-17AF2E9C5254}" destId="{EF9485B0-2FE8-494C-B301-F15757620DC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15F873-C8A7-41B6-900D-6AF3476A3649}" type="doc">
      <dgm:prSet loTypeId="urn:microsoft.com/office/officeart/2005/8/layout/cycle6" loCatId="cycle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s-BO"/>
        </a:p>
      </dgm:t>
    </dgm:pt>
    <dgm:pt modelId="{AB223741-0D94-41B2-8EB3-5A5C168C31DE}">
      <dgm:prSet phldrT="[Texto]" custT="1"/>
      <dgm:spPr/>
      <dgm:t>
        <a:bodyPr/>
        <a:lstStyle/>
        <a:p>
          <a:r>
            <a:rPr lang="es-BO" sz="1600" dirty="0" smtClean="0">
              <a:solidFill>
                <a:schemeClr val="tx1"/>
              </a:solidFill>
            </a:rPr>
            <a:t>Adquisición activa de </a:t>
          </a:r>
          <a:r>
            <a:rPr lang="es-BO" sz="1600" dirty="0" smtClean="0">
              <a:solidFill>
                <a:schemeClr val="tx1"/>
              </a:solidFill>
            </a:rPr>
            <a:t>conocimiento</a:t>
          </a:r>
          <a:endParaRPr lang="es-BO" sz="1600" dirty="0">
            <a:solidFill>
              <a:schemeClr val="tx1"/>
            </a:solidFill>
          </a:endParaRPr>
        </a:p>
      </dgm:t>
    </dgm:pt>
    <dgm:pt modelId="{F838DBF2-283B-4ABC-8742-9B39F1D40CDD}" type="parTrans" cxnId="{0EE6A032-0F8E-4E8F-AF1E-7A121DE78F78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46F6D22C-1C11-4501-8C3F-AC8BF6D3D967}" type="sibTrans" cxnId="{0EE6A032-0F8E-4E8F-AF1E-7A121DE78F78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F7EC94B9-864C-4AA8-927F-CA297CD0195A}">
      <dgm:prSet phldrT="[Texto]" custT="1"/>
      <dgm:spPr/>
      <dgm:t>
        <a:bodyPr/>
        <a:lstStyle/>
        <a:p>
          <a:r>
            <a:rPr lang="es-BO" sz="1600" dirty="0" smtClean="0">
              <a:solidFill>
                <a:schemeClr val="tx1"/>
              </a:solidFill>
            </a:rPr>
            <a:t>Trabajo </a:t>
          </a:r>
          <a:r>
            <a:rPr lang="es-BO" sz="1600" dirty="0" smtClean="0">
              <a:solidFill>
                <a:schemeClr val="tx1"/>
              </a:solidFill>
            </a:rPr>
            <a:t>colaborativo y cooperativo</a:t>
          </a:r>
          <a:endParaRPr lang="es-BO" sz="1600" dirty="0">
            <a:solidFill>
              <a:schemeClr val="tx1"/>
            </a:solidFill>
          </a:endParaRPr>
        </a:p>
      </dgm:t>
    </dgm:pt>
    <dgm:pt modelId="{3993AA9B-8C95-47A5-AD46-AE3CE850E389}" type="parTrans" cxnId="{B3D9FFD6-7241-4D57-AF47-DB272D1782ED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8F007002-9382-4CCB-9E4C-66C199CE4B7F}" type="sibTrans" cxnId="{B3D9FFD6-7241-4D57-AF47-DB272D1782ED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E298150A-5B98-4D9D-AD39-4EA34AACFFFB}">
      <dgm:prSet phldrT="[Texto]" custT="1"/>
      <dgm:spPr/>
      <dgm:t>
        <a:bodyPr/>
        <a:lstStyle/>
        <a:p>
          <a:r>
            <a:rPr lang="es-BO" sz="1600" dirty="0" smtClean="0">
              <a:solidFill>
                <a:schemeClr val="tx1"/>
              </a:solidFill>
            </a:rPr>
            <a:t>Desarrolla pensamiento critico y reflexivo</a:t>
          </a:r>
          <a:endParaRPr lang="es-BO" sz="1600" dirty="0">
            <a:solidFill>
              <a:schemeClr val="tx1"/>
            </a:solidFill>
          </a:endParaRPr>
        </a:p>
      </dgm:t>
    </dgm:pt>
    <dgm:pt modelId="{C136846F-74F5-473B-BA1B-8A8697B80254}" type="parTrans" cxnId="{40B3C6D6-5D26-419D-BF57-48D48FD0B78D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B0330EE8-3123-467C-BA77-37F957D463EE}" type="sibTrans" cxnId="{40B3C6D6-5D26-419D-BF57-48D48FD0B78D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C27BD026-BC3C-4D78-9179-D4686E035007}">
      <dgm:prSet phldrT="[Texto]" custT="1"/>
      <dgm:spPr/>
      <dgm:t>
        <a:bodyPr/>
        <a:lstStyle/>
        <a:p>
          <a:r>
            <a:rPr lang="es-BO" sz="1600" dirty="0" smtClean="0">
              <a:solidFill>
                <a:schemeClr val="tx1"/>
              </a:solidFill>
            </a:rPr>
            <a:t>Relación aprendizaje - vida real</a:t>
          </a:r>
          <a:endParaRPr lang="es-BO" sz="1600" dirty="0">
            <a:solidFill>
              <a:schemeClr val="tx1"/>
            </a:solidFill>
          </a:endParaRPr>
        </a:p>
      </dgm:t>
    </dgm:pt>
    <dgm:pt modelId="{0EA17FF9-9F5A-48FB-89FF-BCC5DAA3E333}" type="parTrans" cxnId="{C26B1819-48EB-4DAD-825F-D60BE3F146BF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CBC68A8B-E165-499E-89A2-6B2822C323B0}" type="sibTrans" cxnId="{C26B1819-48EB-4DAD-825F-D60BE3F146BF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0CB92555-A8DC-4626-96BC-ABC387DACD69}">
      <dgm:prSet phldrT="[Texto]" custT="1"/>
      <dgm:spPr/>
      <dgm:t>
        <a:bodyPr/>
        <a:lstStyle/>
        <a:p>
          <a:r>
            <a:rPr lang="es-BO" sz="1600" dirty="0" smtClean="0">
              <a:solidFill>
                <a:schemeClr val="tx1"/>
              </a:solidFill>
            </a:rPr>
            <a:t>Habilidades perdurables</a:t>
          </a:r>
          <a:endParaRPr lang="es-BO" sz="1600" dirty="0">
            <a:solidFill>
              <a:schemeClr val="tx1"/>
            </a:solidFill>
          </a:endParaRPr>
        </a:p>
      </dgm:t>
    </dgm:pt>
    <dgm:pt modelId="{88F9D0F9-45B9-4D00-8539-4DD20D304343}" type="parTrans" cxnId="{EED551E8-155E-43FD-9945-376E541C719D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D850A69B-2E19-4423-AE0C-6BE0B137377C}" type="sibTrans" cxnId="{EED551E8-155E-43FD-9945-376E541C719D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1520129E-D50A-47CA-9FF9-9A27A5C905BB}">
      <dgm:prSet phldrT="[Texto]" custT="1"/>
      <dgm:spPr/>
      <dgm:t>
        <a:bodyPr/>
        <a:lstStyle/>
        <a:p>
          <a:r>
            <a:rPr lang="es-BO" sz="1600" dirty="0" smtClean="0">
              <a:solidFill>
                <a:schemeClr val="tx1"/>
              </a:solidFill>
            </a:rPr>
            <a:t>Promueve el autoaprendizaje </a:t>
          </a:r>
          <a:endParaRPr lang="es-BO" sz="1600" dirty="0">
            <a:solidFill>
              <a:schemeClr val="tx1"/>
            </a:solidFill>
          </a:endParaRPr>
        </a:p>
      </dgm:t>
    </dgm:pt>
    <dgm:pt modelId="{90DE89AF-E4BE-4EEC-9631-1E3B29013E48}" type="parTrans" cxnId="{94980B09-22F8-4531-849A-2A3C3D54A836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65995E5D-78DE-43C9-844B-E49950BA3D08}" type="sibTrans" cxnId="{94980B09-22F8-4531-849A-2A3C3D54A836}">
      <dgm:prSet/>
      <dgm:spPr/>
      <dgm:t>
        <a:bodyPr/>
        <a:lstStyle/>
        <a:p>
          <a:endParaRPr lang="es-BO" sz="2000">
            <a:solidFill>
              <a:schemeClr val="tx1"/>
            </a:solidFill>
          </a:endParaRPr>
        </a:p>
      </dgm:t>
    </dgm:pt>
    <dgm:pt modelId="{54EBF8F6-CE60-4EA7-A99F-260E18F32F9D}" type="pres">
      <dgm:prSet presAssocID="{BF15F873-C8A7-41B6-900D-6AF3476A36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9DB7CA33-1F8A-4ED8-9621-A5210AD221D1}" type="pres">
      <dgm:prSet presAssocID="{AB223741-0D94-41B2-8EB3-5A5C168C31D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E1D2ED2F-0B1E-4774-AB85-E44A64E2ACF6}" type="pres">
      <dgm:prSet presAssocID="{AB223741-0D94-41B2-8EB3-5A5C168C31DE}" presName="spNode" presStyleCnt="0"/>
      <dgm:spPr/>
    </dgm:pt>
    <dgm:pt modelId="{4FACC40B-0F33-45B6-90CB-EA19E36E8870}" type="pres">
      <dgm:prSet presAssocID="{46F6D22C-1C11-4501-8C3F-AC8BF6D3D967}" presName="sibTrans" presStyleLbl="sibTrans1D1" presStyleIdx="0" presStyleCnt="6"/>
      <dgm:spPr/>
      <dgm:t>
        <a:bodyPr/>
        <a:lstStyle/>
        <a:p>
          <a:endParaRPr lang="es-BO"/>
        </a:p>
      </dgm:t>
    </dgm:pt>
    <dgm:pt modelId="{5B951670-A4A1-4293-B265-EFF68643CAB8}" type="pres">
      <dgm:prSet presAssocID="{F7EC94B9-864C-4AA8-927F-CA297CD0195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01F2435B-7A97-443E-8510-EF0107DAA9AA}" type="pres">
      <dgm:prSet presAssocID="{F7EC94B9-864C-4AA8-927F-CA297CD0195A}" presName="spNode" presStyleCnt="0"/>
      <dgm:spPr/>
    </dgm:pt>
    <dgm:pt modelId="{111572F5-15D2-40E0-A666-4ED79468B5F3}" type="pres">
      <dgm:prSet presAssocID="{8F007002-9382-4CCB-9E4C-66C199CE4B7F}" presName="sibTrans" presStyleLbl="sibTrans1D1" presStyleIdx="1" presStyleCnt="6"/>
      <dgm:spPr/>
      <dgm:t>
        <a:bodyPr/>
        <a:lstStyle/>
        <a:p>
          <a:endParaRPr lang="es-BO"/>
        </a:p>
      </dgm:t>
    </dgm:pt>
    <dgm:pt modelId="{6F0765BD-5194-485E-BE96-16465FD18F1F}" type="pres">
      <dgm:prSet presAssocID="{E298150A-5B98-4D9D-AD39-4EA34AACFFF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DCEF8B53-1CE8-4757-B80A-598594C4787A}" type="pres">
      <dgm:prSet presAssocID="{E298150A-5B98-4D9D-AD39-4EA34AACFFFB}" presName="spNode" presStyleCnt="0"/>
      <dgm:spPr/>
    </dgm:pt>
    <dgm:pt modelId="{7C1DB68A-0040-4781-AEBF-192B61A2251D}" type="pres">
      <dgm:prSet presAssocID="{B0330EE8-3123-467C-BA77-37F957D463EE}" presName="sibTrans" presStyleLbl="sibTrans1D1" presStyleIdx="2" presStyleCnt="6"/>
      <dgm:spPr/>
      <dgm:t>
        <a:bodyPr/>
        <a:lstStyle/>
        <a:p>
          <a:endParaRPr lang="es-BO"/>
        </a:p>
      </dgm:t>
    </dgm:pt>
    <dgm:pt modelId="{F11D2C25-1346-4D73-B40E-667604EE8110}" type="pres">
      <dgm:prSet presAssocID="{C27BD026-BC3C-4D78-9179-D4686E03500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AF4EB5DA-69CC-4B5A-AA83-3CBF765626F9}" type="pres">
      <dgm:prSet presAssocID="{C27BD026-BC3C-4D78-9179-D4686E035007}" presName="spNode" presStyleCnt="0"/>
      <dgm:spPr/>
    </dgm:pt>
    <dgm:pt modelId="{DD4B7756-76B4-4ED5-A40D-9B145A092F49}" type="pres">
      <dgm:prSet presAssocID="{CBC68A8B-E165-499E-89A2-6B2822C323B0}" presName="sibTrans" presStyleLbl="sibTrans1D1" presStyleIdx="3" presStyleCnt="6"/>
      <dgm:spPr/>
      <dgm:t>
        <a:bodyPr/>
        <a:lstStyle/>
        <a:p>
          <a:endParaRPr lang="es-BO"/>
        </a:p>
      </dgm:t>
    </dgm:pt>
    <dgm:pt modelId="{3C83DCF3-DBA2-4B60-B8B1-EBFDA9CB7E7D}" type="pres">
      <dgm:prSet presAssocID="{0CB92555-A8DC-4626-96BC-ABC387DACD6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6D18C852-EB42-441E-92CC-A22B648D9EC2}" type="pres">
      <dgm:prSet presAssocID="{0CB92555-A8DC-4626-96BC-ABC387DACD69}" presName="spNode" presStyleCnt="0"/>
      <dgm:spPr/>
    </dgm:pt>
    <dgm:pt modelId="{BE1FD444-60A3-4245-BD60-A763B8A9FEB4}" type="pres">
      <dgm:prSet presAssocID="{D850A69B-2E19-4423-AE0C-6BE0B137377C}" presName="sibTrans" presStyleLbl="sibTrans1D1" presStyleIdx="4" presStyleCnt="6"/>
      <dgm:spPr/>
      <dgm:t>
        <a:bodyPr/>
        <a:lstStyle/>
        <a:p>
          <a:endParaRPr lang="es-BO"/>
        </a:p>
      </dgm:t>
    </dgm:pt>
    <dgm:pt modelId="{7B1FDE2F-71DE-4F19-AEB4-BC5D90ADF616}" type="pres">
      <dgm:prSet presAssocID="{1520129E-D50A-47CA-9FF9-9A27A5C905BB}" presName="node" presStyleLbl="node1" presStyleIdx="5" presStyleCnt="6" custScaleX="124231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FAAF6B59-9173-4D37-B556-C9424A82F663}" type="pres">
      <dgm:prSet presAssocID="{1520129E-D50A-47CA-9FF9-9A27A5C905BB}" presName="spNode" presStyleCnt="0"/>
      <dgm:spPr/>
    </dgm:pt>
    <dgm:pt modelId="{F7A23F3F-FB8C-409F-B666-47B2017F9866}" type="pres">
      <dgm:prSet presAssocID="{65995E5D-78DE-43C9-844B-E49950BA3D08}" presName="sibTrans" presStyleLbl="sibTrans1D1" presStyleIdx="5" presStyleCnt="6"/>
      <dgm:spPr/>
      <dgm:t>
        <a:bodyPr/>
        <a:lstStyle/>
        <a:p>
          <a:endParaRPr lang="es-BO"/>
        </a:p>
      </dgm:t>
    </dgm:pt>
  </dgm:ptLst>
  <dgm:cxnLst>
    <dgm:cxn modelId="{B3D9FFD6-7241-4D57-AF47-DB272D1782ED}" srcId="{BF15F873-C8A7-41B6-900D-6AF3476A3649}" destId="{F7EC94B9-864C-4AA8-927F-CA297CD0195A}" srcOrd="1" destOrd="0" parTransId="{3993AA9B-8C95-47A5-AD46-AE3CE850E389}" sibTransId="{8F007002-9382-4CCB-9E4C-66C199CE4B7F}"/>
    <dgm:cxn modelId="{90D7E2E7-DA48-4E81-953B-F11671AC94FA}" type="presOf" srcId="{65995E5D-78DE-43C9-844B-E49950BA3D08}" destId="{F7A23F3F-FB8C-409F-B666-47B2017F9866}" srcOrd="0" destOrd="0" presId="urn:microsoft.com/office/officeart/2005/8/layout/cycle6"/>
    <dgm:cxn modelId="{EED551E8-155E-43FD-9945-376E541C719D}" srcId="{BF15F873-C8A7-41B6-900D-6AF3476A3649}" destId="{0CB92555-A8DC-4626-96BC-ABC387DACD69}" srcOrd="4" destOrd="0" parTransId="{88F9D0F9-45B9-4D00-8539-4DD20D304343}" sibTransId="{D850A69B-2E19-4423-AE0C-6BE0B137377C}"/>
    <dgm:cxn modelId="{94980B09-22F8-4531-849A-2A3C3D54A836}" srcId="{BF15F873-C8A7-41B6-900D-6AF3476A3649}" destId="{1520129E-D50A-47CA-9FF9-9A27A5C905BB}" srcOrd="5" destOrd="0" parTransId="{90DE89AF-E4BE-4EEC-9631-1E3B29013E48}" sibTransId="{65995E5D-78DE-43C9-844B-E49950BA3D08}"/>
    <dgm:cxn modelId="{C26B1819-48EB-4DAD-825F-D60BE3F146BF}" srcId="{BF15F873-C8A7-41B6-900D-6AF3476A3649}" destId="{C27BD026-BC3C-4D78-9179-D4686E035007}" srcOrd="3" destOrd="0" parTransId="{0EA17FF9-9F5A-48FB-89FF-BCC5DAA3E333}" sibTransId="{CBC68A8B-E165-499E-89A2-6B2822C323B0}"/>
    <dgm:cxn modelId="{C8350BB2-C1EB-4172-8D53-21170A4EEE7D}" type="presOf" srcId="{0CB92555-A8DC-4626-96BC-ABC387DACD69}" destId="{3C83DCF3-DBA2-4B60-B8B1-EBFDA9CB7E7D}" srcOrd="0" destOrd="0" presId="urn:microsoft.com/office/officeart/2005/8/layout/cycle6"/>
    <dgm:cxn modelId="{835551F4-2FC0-42DD-89C4-7391DB9C32F2}" type="presOf" srcId="{F7EC94B9-864C-4AA8-927F-CA297CD0195A}" destId="{5B951670-A4A1-4293-B265-EFF68643CAB8}" srcOrd="0" destOrd="0" presId="urn:microsoft.com/office/officeart/2005/8/layout/cycle6"/>
    <dgm:cxn modelId="{E017BCF6-2D50-4CF3-B650-25EF540763E0}" type="presOf" srcId="{46F6D22C-1C11-4501-8C3F-AC8BF6D3D967}" destId="{4FACC40B-0F33-45B6-90CB-EA19E36E8870}" srcOrd="0" destOrd="0" presId="urn:microsoft.com/office/officeart/2005/8/layout/cycle6"/>
    <dgm:cxn modelId="{FCD293C9-42F0-4472-B5A9-D66C51790AF1}" type="presOf" srcId="{E298150A-5B98-4D9D-AD39-4EA34AACFFFB}" destId="{6F0765BD-5194-485E-BE96-16465FD18F1F}" srcOrd="0" destOrd="0" presId="urn:microsoft.com/office/officeart/2005/8/layout/cycle6"/>
    <dgm:cxn modelId="{0EE6A032-0F8E-4E8F-AF1E-7A121DE78F78}" srcId="{BF15F873-C8A7-41B6-900D-6AF3476A3649}" destId="{AB223741-0D94-41B2-8EB3-5A5C168C31DE}" srcOrd="0" destOrd="0" parTransId="{F838DBF2-283B-4ABC-8742-9B39F1D40CDD}" sibTransId="{46F6D22C-1C11-4501-8C3F-AC8BF6D3D967}"/>
    <dgm:cxn modelId="{40B3C6D6-5D26-419D-BF57-48D48FD0B78D}" srcId="{BF15F873-C8A7-41B6-900D-6AF3476A3649}" destId="{E298150A-5B98-4D9D-AD39-4EA34AACFFFB}" srcOrd="2" destOrd="0" parTransId="{C136846F-74F5-473B-BA1B-8A8697B80254}" sibTransId="{B0330EE8-3123-467C-BA77-37F957D463EE}"/>
    <dgm:cxn modelId="{D710C05A-52AF-4591-BFF1-499F3612126C}" type="presOf" srcId="{8F007002-9382-4CCB-9E4C-66C199CE4B7F}" destId="{111572F5-15D2-40E0-A666-4ED79468B5F3}" srcOrd="0" destOrd="0" presId="urn:microsoft.com/office/officeart/2005/8/layout/cycle6"/>
    <dgm:cxn modelId="{294605D8-A0F4-48EF-B2A5-A50F16EDEF32}" type="presOf" srcId="{CBC68A8B-E165-499E-89A2-6B2822C323B0}" destId="{DD4B7756-76B4-4ED5-A40D-9B145A092F49}" srcOrd="0" destOrd="0" presId="urn:microsoft.com/office/officeart/2005/8/layout/cycle6"/>
    <dgm:cxn modelId="{ED977C6E-A662-4C86-93FF-D9092CB73259}" type="presOf" srcId="{1520129E-D50A-47CA-9FF9-9A27A5C905BB}" destId="{7B1FDE2F-71DE-4F19-AEB4-BC5D90ADF616}" srcOrd="0" destOrd="0" presId="urn:microsoft.com/office/officeart/2005/8/layout/cycle6"/>
    <dgm:cxn modelId="{B911E8BD-6434-47B4-AF70-6A4965556C72}" type="presOf" srcId="{AB223741-0D94-41B2-8EB3-5A5C168C31DE}" destId="{9DB7CA33-1F8A-4ED8-9621-A5210AD221D1}" srcOrd="0" destOrd="0" presId="urn:microsoft.com/office/officeart/2005/8/layout/cycle6"/>
    <dgm:cxn modelId="{F4BB32DC-152D-461E-A07A-071E584CBF46}" type="presOf" srcId="{D850A69B-2E19-4423-AE0C-6BE0B137377C}" destId="{BE1FD444-60A3-4245-BD60-A763B8A9FEB4}" srcOrd="0" destOrd="0" presId="urn:microsoft.com/office/officeart/2005/8/layout/cycle6"/>
    <dgm:cxn modelId="{8DBF502E-5363-4DD0-9E36-4A58F6EF78E9}" type="presOf" srcId="{C27BD026-BC3C-4D78-9179-D4686E035007}" destId="{F11D2C25-1346-4D73-B40E-667604EE8110}" srcOrd="0" destOrd="0" presId="urn:microsoft.com/office/officeart/2005/8/layout/cycle6"/>
    <dgm:cxn modelId="{73D5B930-E0DC-4622-BA7F-3F12DA342712}" type="presOf" srcId="{BF15F873-C8A7-41B6-900D-6AF3476A3649}" destId="{54EBF8F6-CE60-4EA7-A99F-260E18F32F9D}" srcOrd="0" destOrd="0" presId="urn:microsoft.com/office/officeart/2005/8/layout/cycle6"/>
    <dgm:cxn modelId="{14996B67-D2B6-4BAC-A2C0-DC8EBF363AE8}" type="presOf" srcId="{B0330EE8-3123-467C-BA77-37F957D463EE}" destId="{7C1DB68A-0040-4781-AEBF-192B61A2251D}" srcOrd="0" destOrd="0" presId="urn:microsoft.com/office/officeart/2005/8/layout/cycle6"/>
    <dgm:cxn modelId="{06241DD9-7B2D-470D-83BA-94652D1189B0}" type="presParOf" srcId="{54EBF8F6-CE60-4EA7-A99F-260E18F32F9D}" destId="{9DB7CA33-1F8A-4ED8-9621-A5210AD221D1}" srcOrd="0" destOrd="0" presId="urn:microsoft.com/office/officeart/2005/8/layout/cycle6"/>
    <dgm:cxn modelId="{16BC87AC-A40B-497E-9575-41D52B34E2D2}" type="presParOf" srcId="{54EBF8F6-CE60-4EA7-A99F-260E18F32F9D}" destId="{E1D2ED2F-0B1E-4774-AB85-E44A64E2ACF6}" srcOrd="1" destOrd="0" presId="urn:microsoft.com/office/officeart/2005/8/layout/cycle6"/>
    <dgm:cxn modelId="{E296E7D6-0009-4F42-B371-CC2677D09C1D}" type="presParOf" srcId="{54EBF8F6-CE60-4EA7-A99F-260E18F32F9D}" destId="{4FACC40B-0F33-45B6-90CB-EA19E36E8870}" srcOrd="2" destOrd="0" presId="urn:microsoft.com/office/officeart/2005/8/layout/cycle6"/>
    <dgm:cxn modelId="{B9153D3B-3FC2-4E69-904D-6D426F19004D}" type="presParOf" srcId="{54EBF8F6-CE60-4EA7-A99F-260E18F32F9D}" destId="{5B951670-A4A1-4293-B265-EFF68643CAB8}" srcOrd="3" destOrd="0" presId="urn:microsoft.com/office/officeart/2005/8/layout/cycle6"/>
    <dgm:cxn modelId="{3952C82A-92AC-46DC-9D9D-57955E604F72}" type="presParOf" srcId="{54EBF8F6-CE60-4EA7-A99F-260E18F32F9D}" destId="{01F2435B-7A97-443E-8510-EF0107DAA9AA}" srcOrd="4" destOrd="0" presId="urn:microsoft.com/office/officeart/2005/8/layout/cycle6"/>
    <dgm:cxn modelId="{3F3D4F86-C363-477D-8659-9CA7E7494745}" type="presParOf" srcId="{54EBF8F6-CE60-4EA7-A99F-260E18F32F9D}" destId="{111572F5-15D2-40E0-A666-4ED79468B5F3}" srcOrd="5" destOrd="0" presId="urn:microsoft.com/office/officeart/2005/8/layout/cycle6"/>
    <dgm:cxn modelId="{FA8801A9-616F-4C6B-A893-BD6A73DDD113}" type="presParOf" srcId="{54EBF8F6-CE60-4EA7-A99F-260E18F32F9D}" destId="{6F0765BD-5194-485E-BE96-16465FD18F1F}" srcOrd="6" destOrd="0" presId="urn:microsoft.com/office/officeart/2005/8/layout/cycle6"/>
    <dgm:cxn modelId="{3EBEDA49-BEFC-4FEB-820F-4A46B50B2A31}" type="presParOf" srcId="{54EBF8F6-CE60-4EA7-A99F-260E18F32F9D}" destId="{DCEF8B53-1CE8-4757-B80A-598594C4787A}" srcOrd="7" destOrd="0" presId="urn:microsoft.com/office/officeart/2005/8/layout/cycle6"/>
    <dgm:cxn modelId="{209CE751-FB34-4B8F-BD36-F1A1AF9D71B6}" type="presParOf" srcId="{54EBF8F6-CE60-4EA7-A99F-260E18F32F9D}" destId="{7C1DB68A-0040-4781-AEBF-192B61A2251D}" srcOrd="8" destOrd="0" presId="urn:microsoft.com/office/officeart/2005/8/layout/cycle6"/>
    <dgm:cxn modelId="{25A68D59-9554-4E79-8193-A491D20FF617}" type="presParOf" srcId="{54EBF8F6-CE60-4EA7-A99F-260E18F32F9D}" destId="{F11D2C25-1346-4D73-B40E-667604EE8110}" srcOrd="9" destOrd="0" presId="urn:microsoft.com/office/officeart/2005/8/layout/cycle6"/>
    <dgm:cxn modelId="{44CF8094-227A-4F0D-8BC8-6576CB9E9FFA}" type="presParOf" srcId="{54EBF8F6-CE60-4EA7-A99F-260E18F32F9D}" destId="{AF4EB5DA-69CC-4B5A-AA83-3CBF765626F9}" srcOrd="10" destOrd="0" presId="urn:microsoft.com/office/officeart/2005/8/layout/cycle6"/>
    <dgm:cxn modelId="{37173D81-BC52-4DB5-B10A-2141E3C98840}" type="presParOf" srcId="{54EBF8F6-CE60-4EA7-A99F-260E18F32F9D}" destId="{DD4B7756-76B4-4ED5-A40D-9B145A092F49}" srcOrd="11" destOrd="0" presId="urn:microsoft.com/office/officeart/2005/8/layout/cycle6"/>
    <dgm:cxn modelId="{A827AF63-D030-4CF9-BFE2-4F71F18FC7DB}" type="presParOf" srcId="{54EBF8F6-CE60-4EA7-A99F-260E18F32F9D}" destId="{3C83DCF3-DBA2-4B60-B8B1-EBFDA9CB7E7D}" srcOrd="12" destOrd="0" presId="urn:microsoft.com/office/officeart/2005/8/layout/cycle6"/>
    <dgm:cxn modelId="{AF1CFD36-D114-4E72-9715-2BEA0C32BF5A}" type="presParOf" srcId="{54EBF8F6-CE60-4EA7-A99F-260E18F32F9D}" destId="{6D18C852-EB42-441E-92CC-A22B648D9EC2}" srcOrd="13" destOrd="0" presId="urn:microsoft.com/office/officeart/2005/8/layout/cycle6"/>
    <dgm:cxn modelId="{43A0FFEB-1C62-4F7F-B1C6-F938FAC46823}" type="presParOf" srcId="{54EBF8F6-CE60-4EA7-A99F-260E18F32F9D}" destId="{BE1FD444-60A3-4245-BD60-A763B8A9FEB4}" srcOrd="14" destOrd="0" presId="urn:microsoft.com/office/officeart/2005/8/layout/cycle6"/>
    <dgm:cxn modelId="{CF83F672-512C-4AB6-BB2C-BADAD6CAAC08}" type="presParOf" srcId="{54EBF8F6-CE60-4EA7-A99F-260E18F32F9D}" destId="{7B1FDE2F-71DE-4F19-AEB4-BC5D90ADF616}" srcOrd="15" destOrd="0" presId="urn:microsoft.com/office/officeart/2005/8/layout/cycle6"/>
    <dgm:cxn modelId="{3679FF6E-C2C1-4C53-ADBD-A3DCEDD7BE30}" type="presParOf" srcId="{54EBF8F6-CE60-4EA7-A99F-260E18F32F9D}" destId="{FAAF6B59-9173-4D37-B556-C9424A82F663}" srcOrd="16" destOrd="0" presId="urn:microsoft.com/office/officeart/2005/8/layout/cycle6"/>
    <dgm:cxn modelId="{F6EE5F55-6716-40AC-91B6-AD7EF8878F3F}" type="presParOf" srcId="{54EBF8F6-CE60-4EA7-A99F-260E18F32F9D}" destId="{F7A23F3F-FB8C-409F-B666-47B2017F9866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FC570-523F-4D96-9D5F-1503A8B9B582}">
      <dsp:nvSpPr>
        <dsp:cNvPr id="0" name=""/>
        <dsp:cNvSpPr/>
      </dsp:nvSpPr>
      <dsp:spPr>
        <a:xfrm>
          <a:off x="1545688" y="1631996"/>
          <a:ext cx="1962462" cy="178478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ABP</a:t>
          </a:r>
          <a:endParaRPr lang="es-ES" sz="4000" kern="1200" dirty="0"/>
        </a:p>
      </dsp:txBody>
      <dsp:txXfrm>
        <a:off x="1833084" y="1893372"/>
        <a:ext cx="1387670" cy="1262033"/>
      </dsp:txXfrm>
    </dsp:sp>
    <dsp:sp modelId="{EC128C90-5BA4-4C5C-B4F7-953108FFC7CA}">
      <dsp:nvSpPr>
        <dsp:cNvPr id="0" name=""/>
        <dsp:cNvSpPr/>
      </dsp:nvSpPr>
      <dsp:spPr>
        <a:xfrm>
          <a:off x="1915625" y="638699"/>
          <a:ext cx="1292386" cy="129238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TUTOR</a:t>
          </a:r>
          <a:endParaRPr lang="es-ES" sz="2400" kern="1200" dirty="0"/>
        </a:p>
      </dsp:txBody>
      <dsp:txXfrm>
        <a:off x="2104891" y="827965"/>
        <a:ext cx="913854" cy="913854"/>
      </dsp:txXfrm>
    </dsp:sp>
    <dsp:sp modelId="{C194B1F4-0EF5-400F-A1AA-72B3EBF0A7A3}">
      <dsp:nvSpPr>
        <dsp:cNvPr id="0" name=""/>
        <dsp:cNvSpPr/>
      </dsp:nvSpPr>
      <dsp:spPr>
        <a:xfrm>
          <a:off x="3139265" y="2432606"/>
          <a:ext cx="1292386" cy="129238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PROBLEMA </a:t>
          </a:r>
          <a:endParaRPr lang="es-ES" sz="1400" kern="1200" dirty="0"/>
        </a:p>
      </dsp:txBody>
      <dsp:txXfrm>
        <a:off x="3328531" y="2621872"/>
        <a:ext cx="913854" cy="913854"/>
      </dsp:txXfrm>
    </dsp:sp>
    <dsp:sp modelId="{35184829-CD08-48F2-AD1F-04E754401887}">
      <dsp:nvSpPr>
        <dsp:cNvPr id="0" name=""/>
        <dsp:cNvSpPr/>
      </dsp:nvSpPr>
      <dsp:spPr>
        <a:xfrm>
          <a:off x="773453" y="2556128"/>
          <a:ext cx="1292386" cy="129238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ESTUDIANTE/GRUPO</a:t>
          </a:r>
          <a:endParaRPr lang="es-ES" sz="1200" kern="1200" dirty="0"/>
        </a:p>
      </dsp:txBody>
      <dsp:txXfrm>
        <a:off x="962719" y="2745394"/>
        <a:ext cx="913854" cy="913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6A460-B142-4F91-B893-8027F5211FD3}">
      <dsp:nvSpPr>
        <dsp:cNvPr id="0" name=""/>
        <dsp:cNvSpPr/>
      </dsp:nvSpPr>
      <dsp:spPr>
        <a:xfrm>
          <a:off x="4858" y="742293"/>
          <a:ext cx="1452096" cy="12209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Estrategia de Enseñanza – Aprendizaje </a:t>
          </a:r>
          <a:endParaRPr lang="es-ES" sz="1800" kern="1200" dirty="0"/>
        </a:p>
      </dsp:txBody>
      <dsp:txXfrm>
        <a:off x="40618" y="778053"/>
        <a:ext cx="1380576" cy="1149432"/>
      </dsp:txXfrm>
    </dsp:sp>
    <dsp:sp modelId="{AF601EF1-9DF8-4AE6-A0A0-07B6CDE43FE1}">
      <dsp:nvSpPr>
        <dsp:cNvPr id="0" name=""/>
        <dsp:cNvSpPr/>
      </dsp:nvSpPr>
      <dsp:spPr>
        <a:xfrm>
          <a:off x="1602164" y="1172709"/>
          <a:ext cx="307844" cy="3601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1602164" y="1244733"/>
        <a:ext cx="215491" cy="216072"/>
      </dsp:txXfrm>
    </dsp:sp>
    <dsp:sp modelId="{32F4F29C-B11B-4C8B-A848-C1F642E93E48}">
      <dsp:nvSpPr>
        <dsp:cNvPr id="0" name=""/>
        <dsp:cNvSpPr/>
      </dsp:nvSpPr>
      <dsp:spPr>
        <a:xfrm>
          <a:off x="2037794" y="742293"/>
          <a:ext cx="1452096" cy="1220952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Basada en diseño de problemas reales </a:t>
          </a:r>
          <a:endParaRPr lang="es-ES" sz="1800" kern="1200" dirty="0"/>
        </a:p>
      </dsp:txBody>
      <dsp:txXfrm>
        <a:off x="2073554" y="778053"/>
        <a:ext cx="1380576" cy="1149432"/>
      </dsp:txXfrm>
    </dsp:sp>
    <dsp:sp modelId="{7374FFF4-61DA-462A-BF98-D833028BDFAE}">
      <dsp:nvSpPr>
        <dsp:cNvPr id="0" name=""/>
        <dsp:cNvSpPr/>
      </dsp:nvSpPr>
      <dsp:spPr>
        <a:xfrm>
          <a:off x="3635100" y="1172709"/>
          <a:ext cx="307844" cy="3601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3635100" y="1244733"/>
        <a:ext cx="215491" cy="216072"/>
      </dsp:txXfrm>
    </dsp:sp>
    <dsp:sp modelId="{D4F8885C-EF5F-4D60-9908-751B27AE3884}">
      <dsp:nvSpPr>
        <dsp:cNvPr id="0" name=""/>
        <dsp:cNvSpPr/>
      </dsp:nvSpPr>
      <dsp:spPr>
        <a:xfrm>
          <a:off x="4070729" y="742293"/>
          <a:ext cx="1452096" cy="1220952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Método para encontrar soluciones </a:t>
          </a:r>
          <a:endParaRPr lang="es-ES" sz="1800" kern="1200" dirty="0"/>
        </a:p>
      </dsp:txBody>
      <dsp:txXfrm>
        <a:off x="4106489" y="778053"/>
        <a:ext cx="1380576" cy="1149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7BF08-05D6-40FA-86D6-EC614D31588D}">
      <dsp:nvSpPr>
        <dsp:cNvPr id="0" name=""/>
        <dsp:cNvSpPr/>
      </dsp:nvSpPr>
      <dsp:spPr>
        <a:xfrm>
          <a:off x="4387779" y="-59317"/>
          <a:ext cx="1283364" cy="128336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285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latin typeface="Berlin Sans FB" panose="020E0602020502020306" pitchFamily="34" charset="0"/>
            </a:rPr>
            <a:t>1. Aclarar  conceptos </a:t>
          </a:r>
          <a:endParaRPr lang="es-ES" sz="1400" kern="1200" dirty="0">
            <a:latin typeface="Berlin Sans FB" panose="020E0602020502020306" pitchFamily="34" charset="0"/>
          </a:endParaRPr>
        </a:p>
      </dsp:txBody>
      <dsp:txXfrm>
        <a:off x="4575723" y="128627"/>
        <a:ext cx="907476" cy="907476"/>
      </dsp:txXfrm>
    </dsp:sp>
    <dsp:sp modelId="{1920E27A-A16E-4838-A89F-C3C898491C03}">
      <dsp:nvSpPr>
        <dsp:cNvPr id="0" name=""/>
        <dsp:cNvSpPr/>
      </dsp:nvSpPr>
      <dsp:spPr>
        <a:xfrm rot="1542857">
          <a:off x="5718499" y="779919"/>
          <a:ext cx="341794" cy="4331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>
            <a:solidFill>
              <a:schemeClr val="tx1"/>
            </a:solidFill>
            <a:latin typeface="Berlin Sans FB" panose="020E0602020502020306" pitchFamily="34" charset="0"/>
          </a:endParaRPr>
        </a:p>
      </dsp:txBody>
      <dsp:txXfrm>
        <a:off x="5723576" y="844301"/>
        <a:ext cx="239256" cy="259881"/>
      </dsp:txXfrm>
    </dsp:sp>
    <dsp:sp modelId="{9A08329E-AD1D-4A28-BBAD-0E546AA8D95B}">
      <dsp:nvSpPr>
        <dsp:cNvPr id="0" name=""/>
        <dsp:cNvSpPr/>
      </dsp:nvSpPr>
      <dsp:spPr>
        <a:xfrm>
          <a:off x="6125081" y="777322"/>
          <a:ext cx="1283364" cy="1283364"/>
        </a:xfrm>
        <a:prstGeom prst="ellipse">
          <a:avLst/>
        </a:prstGeom>
        <a:gradFill rotWithShape="0">
          <a:gsLst>
            <a:gs pos="0">
              <a:schemeClr val="accent4">
                <a:hueOff val="1732615"/>
                <a:satOff val="-7995"/>
                <a:lumOff val="294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1732615"/>
                <a:satOff val="-7995"/>
                <a:lumOff val="294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1732615"/>
                <a:satOff val="-7995"/>
                <a:lumOff val="294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latin typeface="Berlin Sans FB" panose="020E0602020502020306" pitchFamily="34" charset="0"/>
            </a:rPr>
            <a:t>2. Definir problema</a:t>
          </a:r>
          <a:endParaRPr lang="es-ES" sz="1400" kern="1200" dirty="0">
            <a:latin typeface="Berlin Sans FB" panose="020E0602020502020306" pitchFamily="34" charset="0"/>
          </a:endParaRPr>
        </a:p>
      </dsp:txBody>
      <dsp:txXfrm>
        <a:off x="6313025" y="965266"/>
        <a:ext cx="907476" cy="907476"/>
      </dsp:txXfrm>
    </dsp:sp>
    <dsp:sp modelId="{3765B5D9-520B-4E3D-8A7F-AD030F9B090C}">
      <dsp:nvSpPr>
        <dsp:cNvPr id="0" name=""/>
        <dsp:cNvSpPr/>
      </dsp:nvSpPr>
      <dsp:spPr>
        <a:xfrm rot="4628571">
          <a:off x="6808252" y="2132963"/>
          <a:ext cx="341794" cy="4331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732615"/>
                <a:satOff val="-7995"/>
                <a:lumOff val="294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1732615"/>
                <a:satOff val="-7995"/>
                <a:lumOff val="294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1732615"/>
                <a:satOff val="-7995"/>
                <a:lumOff val="294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>
            <a:solidFill>
              <a:schemeClr val="tx1"/>
            </a:solidFill>
            <a:latin typeface="Berlin Sans FB" panose="020E0602020502020306" pitchFamily="34" charset="0"/>
          </a:endParaRPr>
        </a:p>
      </dsp:txBody>
      <dsp:txXfrm>
        <a:off x="6848113" y="2169606"/>
        <a:ext cx="239256" cy="259881"/>
      </dsp:txXfrm>
    </dsp:sp>
    <dsp:sp modelId="{C1C6E1F6-8C48-428C-89BD-B70C0C236B84}">
      <dsp:nvSpPr>
        <dsp:cNvPr id="0" name=""/>
        <dsp:cNvSpPr/>
      </dsp:nvSpPr>
      <dsp:spPr>
        <a:xfrm>
          <a:off x="6554159" y="2657236"/>
          <a:ext cx="1283364" cy="1283364"/>
        </a:xfrm>
        <a:prstGeom prst="ellipse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285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latin typeface="Berlin Sans FB" panose="020E0602020502020306" pitchFamily="34" charset="0"/>
            </a:rPr>
            <a:t>3. Analizar problema</a:t>
          </a:r>
          <a:endParaRPr lang="es-ES" sz="1400" kern="1200" dirty="0">
            <a:latin typeface="Berlin Sans FB" panose="020E0602020502020306" pitchFamily="34" charset="0"/>
          </a:endParaRPr>
        </a:p>
      </dsp:txBody>
      <dsp:txXfrm>
        <a:off x="6742103" y="2845180"/>
        <a:ext cx="907476" cy="907476"/>
      </dsp:txXfrm>
    </dsp:sp>
    <dsp:sp modelId="{C3731CB1-BA02-422D-ADB5-905F0FD5144A}">
      <dsp:nvSpPr>
        <dsp:cNvPr id="0" name=""/>
        <dsp:cNvSpPr/>
      </dsp:nvSpPr>
      <dsp:spPr>
        <a:xfrm rot="7714286">
          <a:off x="6482187" y="3793598"/>
          <a:ext cx="292906" cy="4331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>
            <a:solidFill>
              <a:schemeClr val="tx1"/>
            </a:solidFill>
            <a:latin typeface="Berlin Sans FB" panose="020E0602020502020306" pitchFamily="34" charset="0"/>
          </a:endParaRPr>
        </a:p>
      </dsp:txBody>
      <dsp:txXfrm rot="10800000">
        <a:off x="6553517" y="3845874"/>
        <a:ext cx="205034" cy="259881"/>
      </dsp:txXfrm>
    </dsp:sp>
    <dsp:sp modelId="{42C4201A-D7F2-4A17-B59F-EF50890ED786}">
      <dsp:nvSpPr>
        <dsp:cNvPr id="0" name=""/>
        <dsp:cNvSpPr/>
      </dsp:nvSpPr>
      <dsp:spPr>
        <a:xfrm>
          <a:off x="5299682" y="4043205"/>
          <a:ext cx="1387817" cy="1526575"/>
        </a:xfrm>
        <a:prstGeom prst="ellips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285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Berlin Sans FB" panose="020E0602020502020306" pitchFamily="34" charset="0"/>
            </a:rPr>
            <a:t>4. </a:t>
          </a:r>
          <a:r>
            <a:rPr lang="es-ES" sz="1400" kern="1200" dirty="0" smtClean="0">
              <a:latin typeface="Berlin Sans FB" panose="020E0602020502020306" pitchFamily="34" charset="0"/>
            </a:rPr>
            <a:t>Clasificación  </a:t>
          </a:r>
          <a:r>
            <a:rPr lang="es-ES" sz="1400" kern="1200" dirty="0" smtClean="0">
              <a:latin typeface="Berlin Sans FB" panose="020E0602020502020306" pitchFamily="34" charset="0"/>
            </a:rPr>
            <a:t>de aportes </a:t>
          </a:r>
          <a:endParaRPr lang="es-ES" sz="1400" kern="1200" dirty="0">
            <a:latin typeface="Berlin Sans FB" panose="020E0602020502020306" pitchFamily="34" charset="0"/>
          </a:endParaRPr>
        </a:p>
      </dsp:txBody>
      <dsp:txXfrm>
        <a:off x="5502923" y="4266767"/>
        <a:ext cx="981335" cy="1079451"/>
      </dsp:txXfrm>
    </dsp:sp>
    <dsp:sp modelId="{42A80910-2998-4E40-A7A0-F6E75D63BDCD}">
      <dsp:nvSpPr>
        <dsp:cNvPr id="0" name=""/>
        <dsp:cNvSpPr/>
      </dsp:nvSpPr>
      <dsp:spPr>
        <a:xfrm rot="10800000">
          <a:off x="4941759" y="4589925"/>
          <a:ext cx="252931" cy="4331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>
            <a:solidFill>
              <a:schemeClr val="tx1"/>
            </a:solidFill>
            <a:latin typeface="Berlin Sans FB" panose="020E0602020502020306" pitchFamily="34" charset="0"/>
          </a:endParaRPr>
        </a:p>
      </dsp:txBody>
      <dsp:txXfrm rot="10800000">
        <a:off x="5017638" y="4676552"/>
        <a:ext cx="177052" cy="259881"/>
      </dsp:txXfrm>
    </dsp:sp>
    <dsp:sp modelId="{444A8232-78FB-4CF8-9AA8-FFED5E523ADF}">
      <dsp:nvSpPr>
        <dsp:cNvPr id="0" name=""/>
        <dsp:cNvSpPr/>
      </dsp:nvSpPr>
      <dsp:spPr>
        <a:xfrm>
          <a:off x="3308210" y="4090087"/>
          <a:ext cx="1514241" cy="1432812"/>
        </a:xfrm>
        <a:prstGeom prst="ellipse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285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Berlin Sans FB" panose="020E0602020502020306" pitchFamily="34" charset="0"/>
            </a:rPr>
            <a:t>5. Definir metas de aprendizaje </a:t>
          </a:r>
          <a:endParaRPr lang="es-ES" sz="1400" kern="1200" dirty="0">
            <a:latin typeface="Berlin Sans FB" panose="020E0602020502020306" pitchFamily="34" charset="0"/>
          </a:endParaRPr>
        </a:p>
      </dsp:txBody>
      <dsp:txXfrm>
        <a:off x="3529965" y="4299917"/>
        <a:ext cx="1070731" cy="1013152"/>
      </dsp:txXfrm>
    </dsp:sp>
    <dsp:sp modelId="{195E2E1E-3A7F-46E8-9250-65BAC0706D54}">
      <dsp:nvSpPr>
        <dsp:cNvPr id="0" name=""/>
        <dsp:cNvSpPr/>
      </dsp:nvSpPr>
      <dsp:spPr>
        <a:xfrm rot="13962905">
          <a:off x="3359931" y="3827157"/>
          <a:ext cx="249286" cy="4331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>
            <a:solidFill>
              <a:schemeClr val="tx1"/>
            </a:solidFill>
            <a:latin typeface="Berlin Sans FB" panose="020E0602020502020306" pitchFamily="34" charset="0"/>
          </a:endParaRPr>
        </a:p>
      </dsp:txBody>
      <dsp:txXfrm rot="10800000">
        <a:off x="3419976" y="3943535"/>
        <a:ext cx="174500" cy="259881"/>
      </dsp:txXfrm>
    </dsp:sp>
    <dsp:sp modelId="{277D0480-2838-4127-A15A-26530133DA5E}">
      <dsp:nvSpPr>
        <dsp:cNvPr id="0" name=""/>
        <dsp:cNvSpPr/>
      </dsp:nvSpPr>
      <dsp:spPr>
        <a:xfrm>
          <a:off x="2154365" y="2561945"/>
          <a:ext cx="1489614" cy="1425818"/>
        </a:xfrm>
        <a:prstGeom prst="ellipse">
          <a:avLst/>
        </a:prstGeom>
        <a:gradFill rotWithShape="0">
          <a:gsLst>
            <a:gs pos="0">
              <a:schemeClr val="accent4">
                <a:hueOff val="8663077"/>
                <a:satOff val="-39973"/>
                <a:lumOff val="1471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8663077"/>
                <a:satOff val="-39973"/>
                <a:lumOff val="1471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8663077"/>
                <a:satOff val="-39973"/>
                <a:lumOff val="1471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285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latin typeface="Berlin Sans FB" panose="020E0602020502020306" pitchFamily="34" charset="0"/>
            </a:rPr>
            <a:t>6. Autoestudio</a:t>
          </a:r>
          <a:endParaRPr lang="es-ES" sz="1400" kern="1200" dirty="0">
            <a:latin typeface="Berlin Sans FB" panose="020E0602020502020306" pitchFamily="34" charset="0"/>
          </a:endParaRPr>
        </a:p>
      </dsp:txBody>
      <dsp:txXfrm>
        <a:off x="2372514" y="2770751"/>
        <a:ext cx="1053316" cy="1008206"/>
      </dsp:txXfrm>
    </dsp:sp>
    <dsp:sp modelId="{EB2AE470-5403-4651-ACCC-79E1E472028C}">
      <dsp:nvSpPr>
        <dsp:cNvPr id="0" name=""/>
        <dsp:cNvSpPr/>
      </dsp:nvSpPr>
      <dsp:spPr>
        <a:xfrm rot="16917366">
          <a:off x="2961964" y="2113987"/>
          <a:ext cx="274336" cy="4331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8663077"/>
                <a:satOff val="-39973"/>
                <a:lumOff val="1471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8663077"/>
                <a:satOff val="-39973"/>
                <a:lumOff val="1471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8663077"/>
                <a:satOff val="-39973"/>
                <a:lumOff val="1471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>
            <a:solidFill>
              <a:schemeClr val="tx1"/>
            </a:solidFill>
            <a:latin typeface="Berlin Sans FB" panose="020E0602020502020306" pitchFamily="34" charset="0"/>
          </a:endParaRPr>
        </a:p>
      </dsp:txBody>
      <dsp:txXfrm>
        <a:off x="2994590" y="2240872"/>
        <a:ext cx="192035" cy="259881"/>
      </dsp:txXfrm>
    </dsp:sp>
    <dsp:sp modelId="{FF5F33FA-5F5B-495E-A06A-51B1E71A0790}">
      <dsp:nvSpPr>
        <dsp:cNvPr id="0" name=""/>
        <dsp:cNvSpPr/>
      </dsp:nvSpPr>
      <dsp:spPr>
        <a:xfrm>
          <a:off x="2539408" y="757058"/>
          <a:ext cx="1505502" cy="1323893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2857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latin typeface="Berlin Sans FB" panose="020E0602020502020306" pitchFamily="34" charset="0"/>
            </a:rPr>
            <a:t>7.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latin typeface="Berlin Sans FB" panose="020E0602020502020306" pitchFamily="34" charset="0"/>
            </a:rPr>
            <a:t>Conclusiones</a:t>
          </a:r>
          <a:endParaRPr lang="es-ES" sz="1400" kern="1200" dirty="0">
            <a:latin typeface="Berlin Sans FB" panose="020E0602020502020306" pitchFamily="34" charset="0"/>
          </a:endParaRPr>
        </a:p>
      </dsp:txBody>
      <dsp:txXfrm>
        <a:off x="2759884" y="950938"/>
        <a:ext cx="1064550" cy="936133"/>
      </dsp:txXfrm>
    </dsp:sp>
    <dsp:sp modelId="{FACAB761-F781-45A1-98E1-4205F3E8531C}">
      <dsp:nvSpPr>
        <dsp:cNvPr id="0" name=""/>
        <dsp:cNvSpPr/>
      </dsp:nvSpPr>
      <dsp:spPr>
        <a:xfrm rot="20057143">
          <a:off x="4047622" y="767953"/>
          <a:ext cx="293501" cy="4331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>
            <a:solidFill>
              <a:schemeClr val="tx1"/>
            </a:solidFill>
            <a:latin typeface="Berlin Sans FB" panose="020E0602020502020306" pitchFamily="34" charset="0"/>
          </a:endParaRPr>
        </a:p>
      </dsp:txBody>
      <dsp:txXfrm>
        <a:off x="4051982" y="873682"/>
        <a:ext cx="205451" cy="259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0555E-B521-497A-BC1A-1D89345A1774}">
      <dsp:nvSpPr>
        <dsp:cNvPr id="0" name=""/>
        <dsp:cNvSpPr/>
      </dsp:nvSpPr>
      <dsp:spPr>
        <a:xfrm>
          <a:off x="5110713" y="1854561"/>
          <a:ext cx="1755826" cy="17257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b="1" kern="1200" dirty="0" smtClean="0">
              <a:solidFill>
                <a:schemeClr val="tx1"/>
              </a:solidFill>
            </a:rPr>
            <a:t>ESTUDIANTES</a:t>
          </a:r>
          <a:endParaRPr lang="es-BO" sz="1600" b="1" kern="1200" dirty="0">
            <a:solidFill>
              <a:schemeClr val="tx1"/>
            </a:solidFill>
          </a:endParaRPr>
        </a:p>
      </dsp:txBody>
      <dsp:txXfrm>
        <a:off x="5367848" y="2107293"/>
        <a:ext cx="1241556" cy="1220298"/>
      </dsp:txXfrm>
    </dsp:sp>
    <dsp:sp modelId="{9ED3DF11-8B5E-4C42-B5BF-FE676FB30751}">
      <dsp:nvSpPr>
        <dsp:cNvPr id="0" name=""/>
        <dsp:cNvSpPr/>
      </dsp:nvSpPr>
      <dsp:spPr>
        <a:xfrm rot="16200000">
          <a:off x="5876541" y="1406402"/>
          <a:ext cx="224169" cy="486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BO" sz="1400" kern="1200">
            <a:solidFill>
              <a:schemeClr val="tx1"/>
            </a:solidFill>
          </a:endParaRPr>
        </a:p>
      </dsp:txBody>
      <dsp:txXfrm>
        <a:off x="5910167" y="1537237"/>
        <a:ext cx="156918" cy="291627"/>
      </dsp:txXfrm>
    </dsp:sp>
    <dsp:sp modelId="{FE9987DF-4808-4023-B1A1-B7881D858EBB}">
      <dsp:nvSpPr>
        <dsp:cNvPr id="0" name=""/>
        <dsp:cNvSpPr/>
      </dsp:nvSpPr>
      <dsp:spPr>
        <a:xfrm>
          <a:off x="5273852" y="2053"/>
          <a:ext cx="1429546" cy="14295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b="1" kern="1200" dirty="0" smtClean="0">
              <a:solidFill>
                <a:schemeClr val="tx1"/>
              </a:solidFill>
            </a:rPr>
            <a:t>Responsable de su aprendizaje</a:t>
          </a:r>
          <a:endParaRPr lang="es-BO" sz="1400" b="1" kern="1200" dirty="0">
            <a:solidFill>
              <a:schemeClr val="tx1"/>
            </a:solidFill>
          </a:endParaRPr>
        </a:p>
      </dsp:txBody>
      <dsp:txXfrm>
        <a:off x="5483204" y="211405"/>
        <a:ext cx="1010842" cy="1010842"/>
      </dsp:txXfrm>
    </dsp:sp>
    <dsp:sp modelId="{A6439BC2-0714-4B98-97B0-49F2F1E06989}">
      <dsp:nvSpPr>
        <dsp:cNvPr id="0" name=""/>
        <dsp:cNvSpPr/>
      </dsp:nvSpPr>
      <dsp:spPr>
        <a:xfrm rot="21578967">
          <a:off x="6974194" y="2467596"/>
          <a:ext cx="259402" cy="486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BO" sz="1400" kern="1200">
            <a:solidFill>
              <a:schemeClr val="tx1"/>
            </a:solidFill>
          </a:endParaRPr>
        </a:p>
      </dsp:txBody>
      <dsp:txXfrm>
        <a:off x="6974195" y="2565043"/>
        <a:ext cx="181581" cy="291627"/>
      </dsp:txXfrm>
    </dsp:sp>
    <dsp:sp modelId="{759FFBE1-3CCB-4EF9-A3F3-6B457966FF90}">
      <dsp:nvSpPr>
        <dsp:cNvPr id="0" name=""/>
        <dsp:cNvSpPr/>
      </dsp:nvSpPr>
      <dsp:spPr>
        <a:xfrm>
          <a:off x="7355936" y="1996224"/>
          <a:ext cx="1472675" cy="1416694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b="1" kern="1200" dirty="0" smtClean="0">
              <a:solidFill>
                <a:schemeClr val="tx1"/>
              </a:solidFill>
            </a:rPr>
            <a:t>Aprendizaje cooperativo y colaborativo</a:t>
          </a:r>
          <a:endParaRPr lang="es-BO" sz="1400" b="1" kern="1200" dirty="0">
            <a:solidFill>
              <a:schemeClr val="tx1"/>
            </a:solidFill>
          </a:endParaRPr>
        </a:p>
      </dsp:txBody>
      <dsp:txXfrm>
        <a:off x="7571604" y="2203694"/>
        <a:ext cx="1041339" cy="1001754"/>
      </dsp:txXfrm>
    </dsp:sp>
    <dsp:sp modelId="{CC52B1BC-D4A6-450F-A368-F1448F3A10BE}">
      <dsp:nvSpPr>
        <dsp:cNvPr id="0" name=""/>
        <dsp:cNvSpPr/>
      </dsp:nvSpPr>
      <dsp:spPr>
        <a:xfrm rot="5400000">
          <a:off x="5876541" y="3542437"/>
          <a:ext cx="224169" cy="486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BO" sz="1400" kern="1200">
            <a:solidFill>
              <a:schemeClr val="tx1"/>
            </a:solidFill>
          </a:endParaRPr>
        </a:p>
      </dsp:txBody>
      <dsp:txXfrm>
        <a:off x="5910167" y="3606021"/>
        <a:ext cx="156918" cy="291627"/>
      </dsp:txXfrm>
    </dsp:sp>
    <dsp:sp modelId="{6DD3CD86-8EFE-4041-8CDD-779E332B52BD}">
      <dsp:nvSpPr>
        <dsp:cNvPr id="0" name=""/>
        <dsp:cNvSpPr/>
      </dsp:nvSpPr>
      <dsp:spPr>
        <a:xfrm>
          <a:off x="5273852" y="4003284"/>
          <a:ext cx="1429546" cy="1429546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b="1" kern="1200" dirty="0" smtClean="0">
              <a:solidFill>
                <a:schemeClr val="tx1"/>
              </a:solidFill>
            </a:rPr>
            <a:t>Análisis critico de la evidencia</a:t>
          </a:r>
          <a:endParaRPr lang="es-BO" sz="1400" b="1" kern="1200" dirty="0">
            <a:solidFill>
              <a:schemeClr val="tx1"/>
            </a:solidFill>
          </a:endParaRPr>
        </a:p>
      </dsp:txBody>
      <dsp:txXfrm>
        <a:off x="5483204" y="4212636"/>
        <a:ext cx="1010842" cy="1010842"/>
      </dsp:txXfrm>
    </dsp:sp>
    <dsp:sp modelId="{25D19310-1C5B-48F0-8DD6-ED8C8F0B21A9}">
      <dsp:nvSpPr>
        <dsp:cNvPr id="0" name=""/>
        <dsp:cNvSpPr/>
      </dsp:nvSpPr>
      <dsp:spPr>
        <a:xfrm rot="10907163">
          <a:off x="4756257" y="2439902"/>
          <a:ext cx="250872" cy="486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BO" sz="1400" kern="1200">
            <a:solidFill>
              <a:schemeClr val="tx1"/>
            </a:solidFill>
          </a:endParaRPr>
        </a:p>
      </dsp:txBody>
      <dsp:txXfrm rot="10800000">
        <a:off x="4831501" y="2538284"/>
        <a:ext cx="175610" cy="291627"/>
      </dsp:txXfrm>
    </dsp:sp>
    <dsp:sp modelId="{EF9485B0-2FE8-494C-B301-F15757620DCB}">
      <dsp:nvSpPr>
        <dsp:cNvPr id="0" name=""/>
        <dsp:cNvSpPr/>
      </dsp:nvSpPr>
      <dsp:spPr>
        <a:xfrm>
          <a:off x="3208840" y="1938276"/>
          <a:ext cx="1429546" cy="1429546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400" b="1" kern="1200" dirty="0" smtClean="0">
              <a:solidFill>
                <a:schemeClr val="tx1"/>
              </a:solidFill>
            </a:rPr>
            <a:t>Manejo de la información</a:t>
          </a:r>
          <a:endParaRPr lang="es-BO" sz="1400" b="1" kern="1200" dirty="0">
            <a:solidFill>
              <a:schemeClr val="tx1"/>
            </a:solidFill>
          </a:endParaRPr>
        </a:p>
      </dsp:txBody>
      <dsp:txXfrm>
        <a:off x="3418192" y="2147628"/>
        <a:ext cx="1010842" cy="10108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7CA33-1F8A-4ED8-9621-A5210AD221D1}">
      <dsp:nvSpPr>
        <dsp:cNvPr id="0" name=""/>
        <dsp:cNvSpPr/>
      </dsp:nvSpPr>
      <dsp:spPr>
        <a:xfrm>
          <a:off x="3398170" y="1835"/>
          <a:ext cx="1511479" cy="98246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>
              <a:solidFill>
                <a:schemeClr val="tx1"/>
              </a:solidFill>
            </a:rPr>
            <a:t>Adquisición activa de </a:t>
          </a:r>
          <a:r>
            <a:rPr lang="es-BO" sz="1600" kern="1200" dirty="0" smtClean="0">
              <a:solidFill>
                <a:schemeClr val="tx1"/>
              </a:solidFill>
            </a:rPr>
            <a:t>conocimiento</a:t>
          </a:r>
          <a:endParaRPr lang="es-BO" sz="1600" kern="1200" dirty="0">
            <a:solidFill>
              <a:schemeClr val="tx1"/>
            </a:solidFill>
          </a:endParaRPr>
        </a:p>
      </dsp:txBody>
      <dsp:txXfrm>
        <a:off x="3446130" y="49795"/>
        <a:ext cx="1415559" cy="886541"/>
      </dsp:txXfrm>
    </dsp:sp>
    <dsp:sp modelId="{4FACC40B-0F33-45B6-90CB-EA19E36E8870}">
      <dsp:nvSpPr>
        <dsp:cNvPr id="0" name=""/>
        <dsp:cNvSpPr/>
      </dsp:nvSpPr>
      <dsp:spPr>
        <a:xfrm>
          <a:off x="1836606" y="493066"/>
          <a:ext cx="4634607" cy="4634607"/>
        </a:xfrm>
        <a:custGeom>
          <a:avLst/>
          <a:gdLst/>
          <a:ahLst/>
          <a:cxnLst/>
          <a:rect l="0" t="0" r="0" b="0"/>
          <a:pathLst>
            <a:path>
              <a:moveTo>
                <a:pt x="3082731" y="130064"/>
              </a:moveTo>
              <a:arcTo wR="2317303" hR="2317303" stAng="17357254" swAng="150373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51670-A4A1-4293-B265-EFF68643CAB8}">
      <dsp:nvSpPr>
        <dsp:cNvPr id="0" name=""/>
        <dsp:cNvSpPr/>
      </dsp:nvSpPr>
      <dsp:spPr>
        <a:xfrm>
          <a:off x="5405014" y="1160487"/>
          <a:ext cx="1511479" cy="98246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>
              <a:solidFill>
                <a:schemeClr val="tx1"/>
              </a:solidFill>
            </a:rPr>
            <a:t>Trabajo </a:t>
          </a:r>
          <a:r>
            <a:rPr lang="es-BO" sz="1600" kern="1200" dirty="0" smtClean="0">
              <a:solidFill>
                <a:schemeClr val="tx1"/>
              </a:solidFill>
            </a:rPr>
            <a:t>colaborativo y cooperativo</a:t>
          </a:r>
          <a:endParaRPr lang="es-BO" sz="1600" kern="1200" dirty="0">
            <a:solidFill>
              <a:schemeClr val="tx1"/>
            </a:solidFill>
          </a:endParaRPr>
        </a:p>
      </dsp:txBody>
      <dsp:txXfrm>
        <a:off x="5452974" y="1208447"/>
        <a:ext cx="1415559" cy="886541"/>
      </dsp:txXfrm>
    </dsp:sp>
    <dsp:sp modelId="{111572F5-15D2-40E0-A666-4ED79468B5F3}">
      <dsp:nvSpPr>
        <dsp:cNvPr id="0" name=""/>
        <dsp:cNvSpPr/>
      </dsp:nvSpPr>
      <dsp:spPr>
        <a:xfrm>
          <a:off x="1836606" y="493066"/>
          <a:ext cx="4634607" cy="4634607"/>
        </a:xfrm>
        <a:custGeom>
          <a:avLst/>
          <a:gdLst/>
          <a:ahLst/>
          <a:cxnLst/>
          <a:rect l="0" t="0" r="0" b="0"/>
          <a:pathLst>
            <a:path>
              <a:moveTo>
                <a:pt x="4540220" y="1662676"/>
              </a:moveTo>
              <a:arcTo wR="2317303" hR="2317303" stAng="20615449" swAng="1969102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765BD-5194-485E-BE96-16465FD18F1F}">
      <dsp:nvSpPr>
        <dsp:cNvPr id="0" name=""/>
        <dsp:cNvSpPr/>
      </dsp:nvSpPr>
      <dsp:spPr>
        <a:xfrm>
          <a:off x="5405014" y="3477791"/>
          <a:ext cx="1511479" cy="98246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>
              <a:solidFill>
                <a:schemeClr val="tx1"/>
              </a:solidFill>
            </a:rPr>
            <a:t>Desarrolla pensamiento critico y reflexivo</a:t>
          </a:r>
          <a:endParaRPr lang="es-BO" sz="1600" kern="1200" dirty="0">
            <a:solidFill>
              <a:schemeClr val="tx1"/>
            </a:solidFill>
          </a:endParaRPr>
        </a:p>
      </dsp:txBody>
      <dsp:txXfrm>
        <a:off x="5452974" y="3525751"/>
        <a:ext cx="1415559" cy="886541"/>
      </dsp:txXfrm>
    </dsp:sp>
    <dsp:sp modelId="{7C1DB68A-0040-4781-AEBF-192B61A2251D}">
      <dsp:nvSpPr>
        <dsp:cNvPr id="0" name=""/>
        <dsp:cNvSpPr/>
      </dsp:nvSpPr>
      <dsp:spPr>
        <a:xfrm>
          <a:off x="1836606" y="493066"/>
          <a:ext cx="4634607" cy="4634607"/>
        </a:xfrm>
        <a:custGeom>
          <a:avLst/>
          <a:gdLst/>
          <a:ahLst/>
          <a:cxnLst/>
          <a:rect l="0" t="0" r="0" b="0"/>
          <a:pathLst>
            <a:path>
              <a:moveTo>
                <a:pt x="3937187" y="3974371"/>
              </a:moveTo>
              <a:arcTo wR="2317303" hR="2317303" stAng="2739008" swAng="1503739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D2C25-1346-4D73-B40E-667604EE8110}">
      <dsp:nvSpPr>
        <dsp:cNvPr id="0" name=""/>
        <dsp:cNvSpPr/>
      </dsp:nvSpPr>
      <dsp:spPr>
        <a:xfrm>
          <a:off x="3398170" y="4636442"/>
          <a:ext cx="1511479" cy="98246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>
              <a:solidFill>
                <a:schemeClr val="tx1"/>
              </a:solidFill>
            </a:rPr>
            <a:t>Relación aprendizaje - vida real</a:t>
          </a:r>
          <a:endParaRPr lang="es-BO" sz="1600" kern="1200" dirty="0">
            <a:solidFill>
              <a:schemeClr val="tx1"/>
            </a:solidFill>
          </a:endParaRPr>
        </a:p>
      </dsp:txBody>
      <dsp:txXfrm>
        <a:off x="3446130" y="4684402"/>
        <a:ext cx="1415559" cy="886541"/>
      </dsp:txXfrm>
    </dsp:sp>
    <dsp:sp modelId="{DD4B7756-76B4-4ED5-A40D-9B145A092F49}">
      <dsp:nvSpPr>
        <dsp:cNvPr id="0" name=""/>
        <dsp:cNvSpPr/>
      </dsp:nvSpPr>
      <dsp:spPr>
        <a:xfrm>
          <a:off x="1836606" y="493066"/>
          <a:ext cx="4634607" cy="4634607"/>
        </a:xfrm>
        <a:custGeom>
          <a:avLst/>
          <a:gdLst/>
          <a:ahLst/>
          <a:cxnLst/>
          <a:rect l="0" t="0" r="0" b="0"/>
          <a:pathLst>
            <a:path>
              <a:moveTo>
                <a:pt x="1551876" y="4504543"/>
              </a:moveTo>
              <a:arcTo wR="2317303" hR="2317303" stAng="6557254" swAng="1503739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3DCF3-DBA2-4B60-B8B1-EBFDA9CB7E7D}">
      <dsp:nvSpPr>
        <dsp:cNvPr id="0" name=""/>
        <dsp:cNvSpPr/>
      </dsp:nvSpPr>
      <dsp:spPr>
        <a:xfrm>
          <a:off x="1391326" y="3477791"/>
          <a:ext cx="1511479" cy="98246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>
              <a:solidFill>
                <a:schemeClr val="tx1"/>
              </a:solidFill>
            </a:rPr>
            <a:t>Habilidades perdurables</a:t>
          </a:r>
          <a:endParaRPr lang="es-BO" sz="1600" kern="1200" dirty="0">
            <a:solidFill>
              <a:schemeClr val="tx1"/>
            </a:solidFill>
          </a:endParaRPr>
        </a:p>
      </dsp:txBody>
      <dsp:txXfrm>
        <a:off x="1439286" y="3525751"/>
        <a:ext cx="1415559" cy="886541"/>
      </dsp:txXfrm>
    </dsp:sp>
    <dsp:sp modelId="{BE1FD444-60A3-4245-BD60-A763B8A9FEB4}">
      <dsp:nvSpPr>
        <dsp:cNvPr id="0" name=""/>
        <dsp:cNvSpPr/>
      </dsp:nvSpPr>
      <dsp:spPr>
        <a:xfrm>
          <a:off x="1836606" y="493066"/>
          <a:ext cx="4634607" cy="4634607"/>
        </a:xfrm>
        <a:custGeom>
          <a:avLst/>
          <a:gdLst/>
          <a:ahLst/>
          <a:cxnLst/>
          <a:rect l="0" t="0" r="0" b="0"/>
          <a:pathLst>
            <a:path>
              <a:moveTo>
                <a:pt x="94386" y="2971931"/>
              </a:moveTo>
              <a:arcTo wR="2317303" hR="2317303" stAng="9815449" swAng="1969102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FDE2F-71DE-4F19-AEB4-BC5D90ADF616}">
      <dsp:nvSpPr>
        <dsp:cNvPr id="0" name=""/>
        <dsp:cNvSpPr/>
      </dsp:nvSpPr>
      <dsp:spPr>
        <a:xfrm>
          <a:off x="1208203" y="1160487"/>
          <a:ext cx="1877726" cy="98246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600" kern="1200" dirty="0" smtClean="0">
              <a:solidFill>
                <a:schemeClr val="tx1"/>
              </a:solidFill>
            </a:rPr>
            <a:t>Promueve el autoaprendizaje </a:t>
          </a:r>
          <a:endParaRPr lang="es-BO" sz="1600" kern="1200" dirty="0">
            <a:solidFill>
              <a:schemeClr val="tx1"/>
            </a:solidFill>
          </a:endParaRPr>
        </a:p>
      </dsp:txBody>
      <dsp:txXfrm>
        <a:off x="1256163" y="1208447"/>
        <a:ext cx="1781806" cy="886541"/>
      </dsp:txXfrm>
    </dsp:sp>
    <dsp:sp modelId="{F7A23F3F-FB8C-409F-B666-47B2017F9866}">
      <dsp:nvSpPr>
        <dsp:cNvPr id="0" name=""/>
        <dsp:cNvSpPr/>
      </dsp:nvSpPr>
      <dsp:spPr>
        <a:xfrm>
          <a:off x="1836606" y="493066"/>
          <a:ext cx="4634607" cy="4634607"/>
        </a:xfrm>
        <a:custGeom>
          <a:avLst/>
          <a:gdLst/>
          <a:ahLst/>
          <a:cxnLst/>
          <a:rect l="0" t="0" r="0" b="0"/>
          <a:pathLst>
            <a:path>
              <a:moveTo>
                <a:pt x="697420" y="660235"/>
              </a:moveTo>
              <a:arcTo wR="2317303" hR="2317303" stAng="13539008" swAng="150373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36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10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93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85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931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6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3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5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91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523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77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6E85D1-8CCD-40BF-9F4C-B8A24AD40A94}" type="datetimeFigureOut">
              <a:rPr lang="es-ES" smtClean="0"/>
              <a:t>13/10/2016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5013-5432-461D-8A9F-80AF2A5B32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93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8009" y="618582"/>
            <a:ext cx="9144000" cy="2387600"/>
          </a:xfrm>
        </p:spPr>
        <p:txBody>
          <a:bodyPr/>
          <a:lstStyle/>
          <a:p>
            <a:r>
              <a:rPr lang="es-ES" dirty="0" smtClean="0"/>
              <a:t>APRENDIZAJE BASADO EN PROBLEMAS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071" y="3306970"/>
            <a:ext cx="2915077" cy="291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5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QUE ES EL ABP???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6205814"/>
              </p:ext>
            </p:extLst>
          </p:nvPr>
        </p:nvGraphicFramePr>
        <p:xfrm>
          <a:off x="6688980" y="1928144"/>
          <a:ext cx="5053839" cy="4207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772098807"/>
              </p:ext>
            </p:extLst>
          </p:nvPr>
        </p:nvGraphicFramePr>
        <p:xfrm>
          <a:off x="367789" y="2510411"/>
          <a:ext cx="5527685" cy="2705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060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4811" y="125129"/>
            <a:ext cx="10515600" cy="1325562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7 PASOS DEL ABP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525322"/>
              </p:ext>
            </p:extLst>
          </p:nvPr>
        </p:nvGraphicFramePr>
        <p:xfrm>
          <a:off x="2559960" y="1179094"/>
          <a:ext cx="9955798" cy="551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90" y="2504656"/>
            <a:ext cx="2610082" cy="230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067749"/>
              </p:ext>
            </p:extLst>
          </p:nvPr>
        </p:nvGraphicFramePr>
        <p:xfrm>
          <a:off x="193183" y="1287886"/>
          <a:ext cx="11998817" cy="543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1676400" y="161044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b="1" dirty="0" smtClean="0">
                <a:solidFill>
                  <a:schemeClr val="accent1">
                    <a:lumMod val="75000"/>
                  </a:schemeClr>
                </a:solidFill>
              </a:rPr>
              <a:t>¿Cuáles son los roles de los estudiantes?</a:t>
            </a:r>
            <a:endParaRPr lang="es-BO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1510" y="60321"/>
            <a:ext cx="7427168" cy="706090"/>
          </a:xfrm>
        </p:spPr>
        <p:txBody>
          <a:bodyPr>
            <a:normAutofit fontScale="90000"/>
          </a:bodyPr>
          <a:lstStyle/>
          <a:p>
            <a:r>
              <a:rPr lang="es-BO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B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BO" b="1" dirty="0" smtClean="0">
                <a:solidFill>
                  <a:schemeClr val="accent1">
                    <a:lumMod val="75000"/>
                  </a:schemeClr>
                </a:solidFill>
              </a:rPr>
              <a:t>¿Por qué utilizar el ABP?</a:t>
            </a:r>
            <a:r>
              <a:rPr lang="es-BO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BO" b="1" dirty="0">
                <a:solidFill>
                  <a:schemeClr val="accent1">
                    <a:lumMod val="75000"/>
                  </a:schemeClr>
                </a:solidFill>
              </a:rPr>
            </a:br>
            <a:endParaRPr lang="es-BO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5" y="1780323"/>
            <a:ext cx="2736303" cy="32265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912781"/>
              </p:ext>
            </p:extLst>
          </p:nvPr>
        </p:nvGraphicFramePr>
        <p:xfrm>
          <a:off x="1653854" y="766411"/>
          <a:ext cx="8124698" cy="5620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08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876" y="2142700"/>
            <a:ext cx="5733942" cy="2777378"/>
          </a:xfrm>
        </p:spPr>
      </p:pic>
    </p:spTree>
    <p:extLst>
      <p:ext uri="{BB962C8B-B14F-4D97-AF65-F5344CB8AC3E}">
        <p14:creationId xmlns:p14="http://schemas.microsoft.com/office/powerpoint/2010/main" val="42036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111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Berlin Sans FB</vt:lpstr>
      <vt:lpstr>Calibri</vt:lpstr>
      <vt:lpstr>Calibri Light</vt:lpstr>
      <vt:lpstr>Wingdings 2</vt:lpstr>
      <vt:lpstr>HDOfficeLightV0</vt:lpstr>
      <vt:lpstr>APRENDIZAJE BASADO EN PROBLEMAS </vt:lpstr>
      <vt:lpstr>QUE ES EL ABP???</vt:lpstr>
      <vt:lpstr>7 PASOS DEL ABP</vt:lpstr>
      <vt:lpstr>Presentación de PowerPoint</vt:lpstr>
      <vt:lpstr> ¿Por qué utilizar el ABP?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ninoska franco</dc:creator>
  <cp:lastModifiedBy>ninoska franco</cp:lastModifiedBy>
  <cp:revision>8</cp:revision>
  <dcterms:created xsi:type="dcterms:W3CDTF">2016-10-12T01:40:52Z</dcterms:created>
  <dcterms:modified xsi:type="dcterms:W3CDTF">2016-10-13T13:02:45Z</dcterms:modified>
</cp:coreProperties>
</file>